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51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95950-189E-4C16-918A-20479657C2D5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13A79-8635-408C-B45F-506C74C028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95950-189E-4C16-918A-20479657C2D5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13A79-8635-408C-B45F-506C74C028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95950-189E-4C16-918A-20479657C2D5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13A79-8635-408C-B45F-506C74C028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95950-189E-4C16-918A-20479657C2D5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13A79-8635-408C-B45F-506C74C028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95950-189E-4C16-918A-20479657C2D5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13A79-8635-408C-B45F-506C74C028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95950-189E-4C16-918A-20479657C2D5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13A79-8635-408C-B45F-506C74C028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95950-189E-4C16-918A-20479657C2D5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13A79-8635-408C-B45F-506C74C028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95950-189E-4C16-918A-20479657C2D5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13A79-8635-408C-B45F-506C74C028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95950-189E-4C16-918A-20479657C2D5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13A79-8635-408C-B45F-506C74C028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95950-189E-4C16-918A-20479657C2D5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D413A79-8635-408C-B45F-506C74C028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95950-189E-4C16-918A-20479657C2D5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13A79-8635-408C-B45F-506C74C028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6E95950-189E-4C16-918A-20479657C2D5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5D413A79-8635-408C-B45F-506C74C028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1"/>
            <a:ext cx="7772400" cy="685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sr-Cyrl-RS" b="1" dirty="0" smtClean="0"/>
              <a:t>                                   2005/2006.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Cyrl-RS" dirty="0" smtClean="0"/>
              <a:t>ОСМАЦИ  2020.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13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114800" cy="4572000"/>
          </a:xfrm>
        </p:spPr>
      </p:pic>
    </p:spTree>
    <p:extLst>
      <p:ext uri="{BB962C8B-B14F-4D97-AF65-F5344CB8AC3E}">
        <p14:creationId xmlns:p14="http://schemas.microsoft.com/office/powerpoint/2010/main" val="293096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50721"/>
            <a:ext cx="5715000" cy="3812977"/>
          </a:xfrm>
        </p:spPr>
      </p:pic>
    </p:spTree>
    <p:extLst>
      <p:ext uri="{BB962C8B-B14F-4D97-AF65-F5344CB8AC3E}">
        <p14:creationId xmlns:p14="http://schemas.microsoft.com/office/powerpoint/2010/main" val="223169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81000"/>
            <a:ext cx="3200400" cy="4572000"/>
          </a:xfrm>
        </p:spPr>
      </p:pic>
    </p:spTree>
    <p:extLst>
      <p:ext uri="{BB962C8B-B14F-4D97-AF65-F5344CB8AC3E}">
        <p14:creationId xmlns:p14="http://schemas.microsoft.com/office/powerpoint/2010/main" val="183197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81000"/>
            <a:ext cx="2623244" cy="45111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04800"/>
            <a:ext cx="2438400" cy="433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4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9600"/>
            <a:ext cx="4038600" cy="4038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57200"/>
            <a:ext cx="2514600" cy="447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0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94869"/>
            <a:ext cx="2286000" cy="40640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539" y="838199"/>
            <a:ext cx="2445474" cy="377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9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83531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116436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86" y="914400"/>
            <a:ext cx="6372852" cy="3765550"/>
          </a:xfrm>
        </p:spPr>
      </p:pic>
    </p:spTree>
    <p:extLst>
      <p:ext uri="{BB962C8B-B14F-4D97-AF65-F5344CB8AC3E}">
        <p14:creationId xmlns:p14="http://schemas.microsoft.com/office/powerpoint/2010/main" val="200492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86" y="1100138"/>
            <a:ext cx="6372852" cy="3579812"/>
          </a:xfrm>
        </p:spPr>
      </p:pic>
    </p:spTree>
    <p:extLst>
      <p:ext uri="{BB962C8B-B14F-4D97-AF65-F5344CB8AC3E}">
        <p14:creationId xmlns:p14="http://schemas.microsoft.com/office/powerpoint/2010/main" val="309200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86" y="1100138"/>
            <a:ext cx="6372852" cy="3579812"/>
          </a:xfrm>
        </p:spPr>
      </p:pic>
    </p:spTree>
    <p:extLst>
      <p:ext uri="{BB962C8B-B14F-4D97-AF65-F5344CB8AC3E}">
        <p14:creationId xmlns:p14="http://schemas.microsoft.com/office/powerpoint/2010/main" val="388340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58100" cy="1066800"/>
          </a:xfrm>
        </p:spPr>
        <p:txBody>
          <a:bodyPr/>
          <a:lstStyle/>
          <a:p>
            <a:r>
              <a:rPr lang="sr-Cyrl-RS" b="1" dirty="0" smtClean="0"/>
              <a:t/>
            </a:r>
            <a:br>
              <a:rPr lang="sr-Cyrl-RS" b="1" dirty="0" smtClean="0"/>
            </a:br>
            <a:r>
              <a:rPr lang="sr-Cyrl-RS" b="1" dirty="0" smtClean="0"/>
              <a:t>	</a:t>
            </a:r>
            <a:r>
              <a:rPr lang="sr-Cyrl-RS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Како </a:t>
            </a:r>
            <a:r>
              <a:rPr lang="sr-Cyrl-RS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замишљам  наш сусрет </a:t>
            </a:r>
            <a:r>
              <a:rPr lang="sr-Cyrl-RS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		након  десет година</a:t>
            </a:r>
            <a:r>
              <a:rPr lang="en-US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077200" cy="2667000"/>
          </a:xfrm>
        </p:spPr>
        <p:txBody>
          <a:bodyPr/>
          <a:lstStyle/>
          <a:p>
            <a:endParaRPr lang="sr-Cyrl-R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Сећам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свог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првог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кад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једна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малена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девојчица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ушла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учионицу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где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чекала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учитељица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још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пуно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деце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Тада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том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тренутку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нисам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била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свесна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ће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деца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постати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моји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другари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ћу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њима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проживети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најлепше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и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мање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лепе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тренутке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мог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детињства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школовања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тада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прошао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један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дуг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период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крају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осмог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разреда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када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дошло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време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свако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нађе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свој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пут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упише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жељену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средњу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школу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нажалост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значи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ћемо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растати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иако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ја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искрено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надам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ћемо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сви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наставити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дружимо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61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86" y="1100138"/>
            <a:ext cx="6372852" cy="3579812"/>
          </a:xfrm>
        </p:spPr>
      </p:pic>
    </p:spTree>
    <p:extLst>
      <p:ext uri="{BB962C8B-B14F-4D97-AF65-F5344CB8AC3E}">
        <p14:creationId xmlns:p14="http://schemas.microsoft.com/office/powerpoint/2010/main" val="200225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86" y="1100138"/>
            <a:ext cx="6372852" cy="3579812"/>
          </a:xfrm>
        </p:spPr>
      </p:pic>
    </p:spTree>
    <p:extLst>
      <p:ext uri="{BB962C8B-B14F-4D97-AF65-F5344CB8AC3E}">
        <p14:creationId xmlns:p14="http://schemas.microsoft.com/office/powerpoint/2010/main" val="278759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14400"/>
            <a:ext cx="6832914" cy="3838242"/>
          </a:xfrm>
        </p:spPr>
      </p:pic>
    </p:spTree>
    <p:extLst>
      <p:ext uri="{BB962C8B-B14F-4D97-AF65-F5344CB8AC3E}">
        <p14:creationId xmlns:p14="http://schemas.microsoft.com/office/powerpoint/2010/main" val="209951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86421"/>
            <a:ext cx="7315200" cy="4109155"/>
          </a:xfrm>
        </p:spPr>
      </p:pic>
    </p:spTree>
    <p:extLst>
      <p:ext uri="{BB962C8B-B14F-4D97-AF65-F5344CB8AC3E}">
        <p14:creationId xmlns:p14="http://schemas.microsoft.com/office/powerpoint/2010/main" val="31477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62000"/>
            <a:ext cx="7391400" cy="4151959"/>
          </a:xfrm>
        </p:spPr>
      </p:pic>
    </p:spTree>
    <p:extLst>
      <p:ext uri="{BB962C8B-B14F-4D97-AF65-F5344CB8AC3E}">
        <p14:creationId xmlns:p14="http://schemas.microsoft.com/office/powerpoint/2010/main" val="208689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600"/>
            <a:ext cx="6476999" cy="3638315"/>
          </a:xfrm>
        </p:spPr>
      </p:pic>
    </p:spTree>
    <p:extLst>
      <p:ext uri="{BB962C8B-B14F-4D97-AF65-F5344CB8AC3E}">
        <p14:creationId xmlns:p14="http://schemas.microsoft.com/office/powerpoint/2010/main" val="120720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86" y="1100138"/>
            <a:ext cx="6372852" cy="3579812"/>
          </a:xfrm>
        </p:spPr>
      </p:pic>
    </p:spTree>
    <p:extLst>
      <p:ext uri="{BB962C8B-B14F-4D97-AF65-F5344CB8AC3E}">
        <p14:creationId xmlns:p14="http://schemas.microsoft.com/office/powerpoint/2010/main" val="235277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86" y="762000"/>
            <a:ext cx="6832914" cy="4200790"/>
          </a:xfrm>
        </p:spPr>
      </p:pic>
    </p:spTree>
    <p:extLst>
      <p:ext uri="{BB962C8B-B14F-4D97-AF65-F5344CB8AC3E}">
        <p14:creationId xmlns:p14="http://schemas.microsoft.com/office/powerpoint/2010/main" val="113752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762000"/>
            <a:ext cx="6839159" cy="3841750"/>
          </a:xfrm>
        </p:spPr>
      </p:pic>
    </p:spTree>
    <p:extLst>
      <p:ext uri="{BB962C8B-B14F-4D97-AF65-F5344CB8AC3E}">
        <p14:creationId xmlns:p14="http://schemas.microsoft.com/office/powerpoint/2010/main" val="95269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686" y="1100138"/>
            <a:ext cx="6372852" cy="3579812"/>
          </a:xfrm>
        </p:spPr>
      </p:pic>
    </p:spTree>
    <p:extLst>
      <p:ext uri="{BB962C8B-B14F-4D97-AF65-F5344CB8AC3E}">
        <p14:creationId xmlns:p14="http://schemas.microsoft.com/office/powerpoint/2010/main" val="245999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001000" cy="4572000"/>
          </a:xfrm>
        </p:spPr>
        <p:txBody>
          <a:bodyPr>
            <a:normAutofit fontScale="92500" lnSpcReduction="20000"/>
          </a:bodyPr>
          <a:lstStyle/>
          <a:p>
            <a:endParaRPr lang="sr-Cyrl-RS" dirty="0" smtClean="0">
              <a:latin typeface="Arial Rounded MT Bold" pitchFamily="34" charset="0"/>
            </a:endParaRPr>
          </a:p>
          <a:p>
            <a:r>
              <a:rPr lang="en-US" sz="17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Често</a:t>
            </a:r>
            <a:r>
              <a:rPr lang="en-US" sz="17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размишљам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изгледао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сусрет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након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неколико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година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Размишљам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ће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бити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остварени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успешни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људи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срећни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задовољни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ће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бавити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оним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занимањем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којем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причали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основној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Већ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радујем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нашем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новом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сусрету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обзира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када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ће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бити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Замишљам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ћемо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једном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организовати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једну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малу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прославу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где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ћу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видети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драга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лица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која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нисам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видела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године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Прво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ћемо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причати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свим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битним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променама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који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десеили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нашим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животима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Задивљено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ћемо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слушати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оног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који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говори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схатавши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колико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времена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прошло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када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последњи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пут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окупили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Касније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ћемо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почети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присећамо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смешних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ситуација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које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доживели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разред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такође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глупосте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које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правили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размишљајући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где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нам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памет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била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Онда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бисмо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схватили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одрастања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нормално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том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периоду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Започели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тему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старих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љубави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где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неки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поцрвенели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саму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помисао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Присећали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старих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шала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схватали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нису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толико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смешне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Такође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бисмо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певали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Видела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бих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неки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који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нису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толико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слагали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основној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слажу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учинило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веома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срећном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Причали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грлили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смејали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певали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бисмо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схватили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време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брзо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пролази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тренутак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ћемо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заборавити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обавезе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вратићемо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прошлост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где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ћемо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угледати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безбрижна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дечија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лица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схватићемо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тај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период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детињства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можда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најлепши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Доћи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ће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време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када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ћемо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морати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пођемо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кућама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Тада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бисмо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туге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очима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опростили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вратили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бисмо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нашим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старим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животима</a:t>
            </a:r>
            <a:r>
              <a:rPr lang="en-US" sz="17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71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81000"/>
            <a:ext cx="2769153" cy="4387090"/>
          </a:xfrm>
        </p:spPr>
      </p:pic>
    </p:spTree>
    <p:extLst>
      <p:ext uri="{BB962C8B-B14F-4D97-AF65-F5344CB8AC3E}">
        <p14:creationId xmlns:p14="http://schemas.microsoft.com/office/powerpoint/2010/main" val="7443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38200"/>
            <a:ext cx="6855138" cy="3850726"/>
          </a:xfrm>
        </p:spPr>
      </p:pic>
    </p:spTree>
    <p:extLst>
      <p:ext uri="{BB962C8B-B14F-4D97-AF65-F5344CB8AC3E}">
        <p14:creationId xmlns:p14="http://schemas.microsoft.com/office/powerpoint/2010/main" val="42191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85800"/>
            <a:ext cx="5334000" cy="4000501"/>
          </a:xfrm>
        </p:spPr>
      </p:pic>
    </p:spTree>
    <p:extLst>
      <p:ext uri="{BB962C8B-B14F-4D97-AF65-F5344CB8AC3E}">
        <p14:creationId xmlns:p14="http://schemas.microsoft.com/office/powerpoint/2010/main" val="96191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66800"/>
            <a:ext cx="2684859" cy="35798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143000"/>
            <a:ext cx="264795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9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799"/>
            <a:ext cx="6400800" cy="3813517"/>
          </a:xfrm>
        </p:spPr>
      </p:pic>
    </p:spTree>
    <p:extLst>
      <p:ext uri="{BB962C8B-B14F-4D97-AF65-F5344CB8AC3E}">
        <p14:creationId xmlns:p14="http://schemas.microsoft.com/office/powerpoint/2010/main" val="38370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81000"/>
            <a:ext cx="5791200" cy="4343400"/>
          </a:xfrm>
        </p:spPr>
      </p:pic>
    </p:spTree>
    <p:extLst>
      <p:ext uri="{BB962C8B-B14F-4D97-AF65-F5344CB8AC3E}">
        <p14:creationId xmlns:p14="http://schemas.microsoft.com/office/powerpoint/2010/main" val="339502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762000"/>
            <a:ext cx="7520940" cy="3918477"/>
          </a:xfrm>
        </p:spPr>
        <p:txBody>
          <a:bodyPr>
            <a:noAutofit/>
          </a:bodyPr>
          <a:lstStyle/>
          <a:p>
            <a:r>
              <a:rPr lang="ru-RU" sz="40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Нешто увек траје</a:t>
            </a:r>
            <a: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не престаје</a:t>
            </a:r>
            <a: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може бити јаче него змај</a:t>
            </a:r>
            <a: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вреди много више,</a:t>
            </a:r>
            <a: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вреди највише</a:t>
            </a:r>
            <a: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једино другарство нема крај 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8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5400"/>
            <a:ext cx="7520940" cy="225217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r-Cyrl-RS" dirty="0" smtClean="0"/>
          </a:p>
          <a:p>
            <a:r>
              <a:rPr lang="sr-Cyrl-RS" dirty="0"/>
              <a:t> </a:t>
            </a:r>
            <a:r>
              <a:rPr lang="sr-Cyrl-RS" dirty="0" smtClean="0"/>
              <a:t>                       </a:t>
            </a:r>
          </a:p>
          <a:p>
            <a:r>
              <a:rPr lang="sr-Cyrl-RS" dirty="0">
                <a:solidFill>
                  <a:srgbClr val="FF0000"/>
                </a:solidFill>
              </a:rPr>
              <a:t> </a:t>
            </a:r>
            <a:r>
              <a:rPr lang="sr-Cyrl-RS" dirty="0" smtClean="0">
                <a:solidFill>
                  <a:srgbClr val="FF0000"/>
                </a:solidFill>
              </a:rPr>
              <a:t>                            </a:t>
            </a:r>
            <a:r>
              <a:rPr lang="sr-Cyrl-RS" sz="4800" dirty="0" smtClean="0">
                <a:solidFill>
                  <a:schemeClr val="bg1"/>
                </a:solidFill>
                <a:cs typeface="Aharoni" pitchFamily="2" charset="-79"/>
              </a:rPr>
              <a:t>живели другари !!!</a:t>
            </a:r>
            <a:endParaRPr lang="en-US" sz="48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7152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762000"/>
            <a:ext cx="7467600" cy="2819401"/>
          </a:xfrm>
        </p:spPr>
        <p:txBody>
          <a:bodyPr>
            <a:normAutofit fontScale="92500"/>
          </a:bodyPr>
          <a:lstStyle/>
          <a:p>
            <a:endParaRPr lang="sr-Cyrl-R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Након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вечери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коначно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бисмо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схватили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старији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мислили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је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најлепше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сваке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детињство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тада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формирамо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тада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стичемо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другаре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Нажалост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време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можемо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вратимо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али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нам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остају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лепе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успомене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које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трe</a:t>
            </a:r>
            <a:r>
              <a:rPr lang="sr-Cyrl-R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бамо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памтимо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и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такође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негујемо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однос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драгим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особама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sr-Cyrl-RS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sr-Cyrl-RS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sr-Cyrl-R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Ксенија Зазић,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VIII-1</a:t>
            </a:r>
            <a:endParaRPr lang="sr-Cyrl-R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sr-Cyrl-R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4.писмени задатак из Српског језика рађен од куће</a:t>
            </a:r>
          </a:p>
          <a:p>
            <a:endParaRPr lang="sr-Cyrl-R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61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57200"/>
            <a:ext cx="5598053" cy="4442722"/>
          </a:xfrm>
        </p:spPr>
      </p:pic>
    </p:spTree>
    <p:extLst>
      <p:ext uri="{BB962C8B-B14F-4D97-AF65-F5344CB8AC3E}">
        <p14:creationId xmlns:p14="http://schemas.microsoft.com/office/powerpoint/2010/main" val="198630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38200"/>
            <a:ext cx="6965244" cy="3917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6318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90600"/>
            <a:ext cx="5217053" cy="3908468"/>
          </a:xfrm>
        </p:spPr>
      </p:pic>
    </p:spTree>
    <p:extLst>
      <p:ext uri="{BB962C8B-B14F-4D97-AF65-F5344CB8AC3E}">
        <p14:creationId xmlns:p14="http://schemas.microsoft.com/office/powerpoint/2010/main" val="274889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571" y="1100138"/>
            <a:ext cx="4773082" cy="3579812"/>
          </a:xfrm>
        </p:spPr>
      </p:pic>
    </p:spTree>
    <p:extLst>
      <p:ext uri="{BB962C8B-B14F-4D97-AF65-F5344CB8AC3E}">
        <p14:creationId xmlns:p14="http://schemas.microsoft.com/office/powerpoint/2010/main" val="407302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85800"/>
            <a:ext cx="5410200" cy="4057650"/>
          </a:xfrm>
        </p:spPr>
      </p:pic>
    </p:spTree>
    <p:extLst>
      <p:ext uri="{BB962C8B-B14F-4D97-AF65-F5344CB8AC3E}">
        <p14:creationId xmlns:p14="http://schemas.microsoft.com/office/powerpoint/2010/main" val="194422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59</TotalTime>
  <Words>392</Words>
  <Application>Microsoft Office PowerPoint</Application>
  <PresentationFormat>On-screen Show (4:3)</PresentationFormat>
  <Paragraphs>17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Angles</vt:lpstr>
      <vt:lpstr>                                   2005/2006.</vt:lpstr>
      <vt:lpstr>  Како замишљам  наш сусрет        након  десет година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2005/2006.</dc:title>
  <dc:creator>PC</dc:creator>
  <cp:lastModifiedBy>PC</cp:lastModifiedBy>
  <cp:revision>6</cp:revision>
  <dcterms:created xsi:type="dcterms:W3CDTF">2020-05-19T15:23:50Z</dcterms:created>
  <dcterms:modified xsi:type="dcterms:W3CDTF">2020-05-19T16:23:45Z</dcterms:modified>
</cp:coreProperties>
</file>