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9" d="100"/>
          <a:sy n="69" d="100"/>
        </p:scale>
        <p:origin x="-672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A574-A590-478F-8330-2F22AD1AC6F5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ED724-2BE4-4DA6-938F-6CF29F57E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09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A574-A590-478F-8330-2F22AD1AC6F5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ED724-2BE4-4DA6-938F-6CF29F57E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699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A574-A590-478F-8330-2F22AD1AC6F5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ED724-2BE4-4DA6-938F-6CF29F57E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1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A574-A590-478F-8330-2F22AD1AC6F5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ED724-2BE4-4DA6-938F-6CF29F57E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45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A574-A590-478F-8330-2F22AD1AC6F5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ED724-2BE4-4DA6-938F-6CF29F57E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34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A574-A590-478F-8330-2F22AD1AC6F5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ED724-2BE4-4DA6-938F-6CF29F57E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668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A574-A590-478F-8330-2F22AD1AC6F5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ED724-2BE4-4DA6-938F-6CF29F57E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144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A574-A590-478F-8330-2F22AD1AC6F5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ED724-2BE4-4DA6-938F-6CF29F57E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27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A574-A590-478F-8330-2F22AD1AC6F5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ED724-2BE4-4DA6-938F-6CF29F57E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414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A574-A590-478F-8330-2F22AD1AC6F5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ED724-2BE4-4DA6-938F-6CF29F57E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270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A574-A590-478F-8330-2F22AD1AC6F5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ED724-2BE4-4DA6-938F-6CF29F57E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33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2A574-A590-478F-8330-2F22AD1AC6F5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ED724-2BE4-4DA6-938F-6CF29F57E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37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844447" y="2083633"/>
            <a:ext cx="10677995" cy="2970317"/>
          </a:xfrm>
        </p:spPr>
        <p:txBody>
          <a:bodyPr>
            <a:normAutofit/>
          </a:bodyPr>
          <a:lstStyle/>
          <a:p>
            <a:r>
              <a:rPr lang="en-US" sz="8000" b="1" dirty="0" err="1" smtClean="0">
                <a:solidFill>
                  <a:srgbClr val="7030A0"/>
                </a:solidFill>
                <a:latin typeface="Algerian" panose="04020705040A02060702" pitchFamily="82" charset="0"/>
              </a:rPr>
              <a:t>Pu</a:t>
            </a:r>
            <a:r>
              <a:rPr lang="sr-Latn-RS" sz="8000" b="1" dirty="0" smtClean="0">
                <a:solidFill>
                  <a:srgbClr val="7030A0"/>
                </a:solidFill>
                <a:latin typeface="Algerian" panose="04020705040A02060702" pitchFamily="82" charset="0"/>
              </a:rPr>
              <a:t>š</a:t>
            </a:r>
            <a:r>
              <a:rPr lang="en-US" sz="8000" b="1" dirty="0" err="1" smtClean="0">
                <a:solidFill>
                  <a:srgbClr val="7030A0"/>
                </a:solidFill>
                <a:latin typeface="Algerian" panose="04020705040A02060702" pitchFamily="82" charset="0"/>
              </a:rPr>
              <a:t>enje</a:t>
            </a:r>
            <a:r>
              <a:rPr lang="en-US" sz="8000" b="1" dirty="0" smtClean="0">
                <a:solidFill>
                  <a:srgbClr val="7030A0"/>
                </a:solidFill>
                <a:latin typeface="Algerian" panose="04020705040A02060702" pitchFamily="82" charset="0"/>
              </a:rPr>
              <a:t> – </a:t>
            </a:r>
            <a:r>
              <a:rPr lang="en-US" sz="8000" b="1" dirty="0" err="1" smtClean="0">
                <a:solidFill>
                  <a:srgbClr val="7030A0"/>
                </a:solidFill>
                <a:latin typeface="Algerian" panose="04020705040A02060702" pitchFamily="82" charset="0"/>
              </a:rPr>
              <a:t>bolest</a:t>
            </a:r>
            <a:r>
              <a:rPr lang="en-US" sz="8000" b="1" dirty="0" smtClean="0">
                <a:solidFill>
                  <a:srgbClr val="7030A0"/>
                </a:solidFill>
                <a:latin typeface="Algerian" panose="04020705040A02060702" pitchFamily="82" charset="0"/>
              </a:rPr>
              <a:t> </a:t>
            </a:r>
            <a:r>
              <a:rPr lang="en-US" sz="8000" b="1" dirty="0" err="1" smtClean="0">
                <a:solidFill>
                  <a:srgbClr val="7030A0"/>
                </a:solidFill>
                <a:latin typeface="Algerian" panose="04020705040A02060702" pitchFamily="82" charset="0"/>
              </a:rPr>
              <a:t>zavisnost</a:t>
            </a:r>
            <a:endParaRPr lang="en-US" sz="8000" b="1" dirty="0">
              <a:solidFill>
                <a:srgbClr val="7030A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219200" y="5202238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7030A0"/>
                </a:solidFill>
              </a:rPr>
              <a:t>Predmet</a:t>
            </a:r>
            <a:r>
              <a:rPr lang="en-US" sz="3200" b="1" dirty="0" smtClean="0">
                <a:solidFill>
                  <a:srgbClr val="7030A0"/>
                </a:solidFill>
              </a:rPr>
              <a:t>: </a:t>
            </a:r>
            <a:r>
              <a:rPr lang="en-US" sz="3200" b="1" dirty="0" err="1" smtClean="0">
                <a:solidFill>
                  <a:srgbClr val="7030A0"/>
                </a:solidFill>
              </a:rPr>
              <a:t>Biologija</a:t>
            </a:r>
            <a:endParaRPr lang="en-US" sz="3200" b="1" dirty="0" smtClean="0">
              <a:solidFill>
                <a:srgbClr val="7030A0"/>
              </a:solidFill>
            </a:endParaRPr>
          </a:p>
          <a:p>
            <a:r>
              <a:rPr lang="en-US" sz="3200" b="1" dirty="0" smtClean="0">
                <a:solidFill>
                  <a:srgbClr val="7030A0"/>
                </a:solidFill>
              </a:rPr>
              <a:t>U</a:t>
            </a:r>
            <a:r>
              <a:rPr lang="sr-Latn-RS" sz="3200" b="1" dirty="0" smtClean="0">
                <a:solidFill>
                  <a:srgbClr val="7030A0"/>
                </a:solidFill>
              </a:rPr>
              <a:t>čenica</a:t>
            </a:r>
            <a:r>
              <a:rPr lang="en-US" sz="3200" b="1" dirty="0" smtClean="0">
                <a:solidFill>
                  <a:srgbClr val="7030A0"/>
                </a:solidFill>
              </a:rPr>
              <a:t>:</a:t>
            </a:r>
            <a:r>
              <a:rPr lang="sr-Latn-RS" sz="3200" b="1" dirty="0" smtClean="0">
                <a:solidFill>
                  <a:srgbClr val="7030A0"/>
                </a:solidFill>
              </a:rPr>
              <a:t> Andreja Aničić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459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8638"/>
            <a:ext cx="10777538" cy="5648325"/>
          </a:xfrm>
        </p:spPr>
        <p:txBody>
          <a:bodyPr/>
          <a:lstStyle/>
          <a:p>
            <a:r>
              <a:rPr lang="en-US" sz="3600" b="1" dirty="0" err="1"/>
              <a:t>Statistički</a:t>
            </a:r>
            <a:r>
              <a:rPr lang="en-US" sz="3600" b="1" dirty="0"/>
              <a:t> </a:t>
            </a:r>
            <a:r>
              <a:rPr lang="en-US" sz="3600" b="1" dirty="0" err="1"/>
              <a:t>podaci</a:t>
            </a:r>
            <a:r>
              <a:rPr lang="en-US" sz="3600" b="1" dirty="0"/>
              <a:t> </a:t>
            </a:r>
            <a:r>
              <a:rPr lang="en-US" sz="3600" b="1" dirty="0" err="1"/>
              <a:t>ukazuju</a:t>
            </a:r>
            <a:r>
              <a:rPr lang="en-US" sz="3600" b="1" dirty="0"/>
              <a:t> </a:t>
            </a:r>
            <a:r>
              <a:rPr lang="en-US" sz="3600" b="1" dirty="0" err="1"/>
              <a:t>na</a:t>
            </a:r>
            <a:r>
              <a:rPr lang="en-US" sz="3600" b="1" dirty="0"/>
              <a:t> </a:t>
            </a:r>
            <a:r>
              <a:rPr lang="en-US" sz="3600" b="1" dirty="0" err="1"/>
              <a:t>poražavajuću</a:t>
            </a:r>
            <a:r>
              <a:rPr lang="en-US" sz="3600" b="1" dirty="0"/>
              <a:t> </a:t>
            </a:r>
            <a:r>
              <a:rPr lang="en-US" sz="3600" b="1" dirty="0" err="1"/>
              <a:t>činjenicu</a:t>
            </a:r>
            <a:r>
              <a:rPr lang="en-US" sz="3600" b="1" dirty="0"/>
              <a:t> da u </a:t>
            </a:r>
            <a:r>
              <a:rPr lang="en-US" sz="3600" b="1" dirty="0" err="1"/>
              <a:t>svetu</a:t>
            </a:r>
            <a:r>
              <a:rPr lang="en-US" sz="3600" b="1" dirty="0"/>
              <a:t> </a:t>
            </a:r>
            <a:r>
              <a:rPr lang="en-US" sz="3600" b="1" dirty="0" err="1"/>
              <a:t>broj</a:t>
            </a:r>
            <a:r>
              <a:rPr lang="en-US" sz="3600" b="1" dirty="0"/>
              <a:t> </a:t>
            </a:r>
            <a:r>
              <a:rPr lang="en-US" sz="3600" b="1" dirty="0" err="1"/>
              <a:t>pušača</a:t>
            </a:r>
            <a:r>
              <a:rPr lang="en-US" sz="3600" b="1" dirty="0"/>
              <a:t> </a:t>
            </a:r>
            <a:r>
              <a:rPr lang="en-US" sz="3600" b="1" dirty="0" err="1"/>
              <a:t>uskoro</a:t>
            </a:r>
            <a:r>
              <a:rPr lang="en-US" sz="3600" b="1" dirty="0"/>
              <a:t> </a:t>
            </a:r>
            <a:r>
              <a:rPr lang="en-US" sz="3600" b="1" dirty="0" err="1"/>
              <a:t>dostiže</a:t>
            </a:r>
            <a:r>
              <a:rPr lang="en-US" sz="3600" b="1" dirty="0"/>
              <a:t> </a:t>
            </a:r>
            <a:r>
              <a:rPr lang="en-US" sz="3600" b="1" dirty="0" err="1"/>
              <a:t>brojku</a:t>
            </a:r>
            <a:r>
              <a:rPr lang="en-US" sz="3600" b="1" dirty="0"/>
              <a:t> od </a:t>
            </a:r>
            <a:r>
              <a:rPr lang="en-US" sz="3600" b="1" dirty="0" err="1"/>
              <a:t>jedne</a:t>
            </a:r>
            <a:r>
              <a:rPr lang="en-US" sz="3600" b="1" dirty="0"/>
              <a:t> </a:t>
            </a:r>
            <a:r>
              <a:rPr lang="en-US" sz="3600" b="1" dirty="0" err="1"/>
              <a:t>milijarde</a:t>
            </a:r>
            <a:r>
              <a:rPr lang="en-US" sz="3600" b="1" dirty="0"/>
              <a:t>! </a:t>
            </a:r>
            <a:r>
              <a:rPr lang="en-US" sz="3600" b="1" dirty="0" err="1"/>
              <a:t>Prema</a:t>
            </a:r>
            <a:r>
              <a:rPr lang="en-US" sz="3600" b="1" dirty="0"/>
              <a:t> </a:t>
            </a:r>
            <a:r>
              <a:rPr lang="en-US" sz="3600" b="1" dirty="0" err="1"/>
              <a:t>poređenjima</a:t>
            </a:r>
            <a:r>
              <a:rPr lang="en-US" sz="3600" b="1" dirty="0"/>
              <a:t> </a:t>
            </a:r>
            <a:r>
              <a:rPr lang="en-US" sz="3600" b="1" dirty="0" err="1"/>
              <a:t>istraživanja</a:t>
            </a:r>
            <a:r>
              <a:rPr lang="en-US" sz="3600" b="1" dirty="0"/>
              <a:t> </a:t>
            </a:r>
            <a:r>
              <a:rPr lang="en-US" sz="3600" b="1" dirty="0" err="1"/>
              <a:t>iz</a:t>
            </a:r>
            <a:r>
              <a:rPr lang="en-US" sz="3600" b="1" dirty="0"/>
              <a:t> 1980. </a:t>
            </a:r>
            <a:r>
              <a:rPr lang="en-US" sz="3600" b="1" dirty="0" err="1"/>
              <a:t>godine</a:t>
            </a:r>
            <a:r>
              <a:rPr lang="en-US" sz="3600" b="1" dirty="0"/>
              <a:t> </a:t>
            </a:r>
            <a:r>
              <a:rPr lang="en-US" sz="3600" b="1" dirty="0" err="1"/>
              <a:t>i</a:t>
            </a:r>
            <a:r>
              <a:rPr lang="en-US" sz="3600" b="1" dirty="0"/>
              <a:t> </a:t>
            </a:r>
            <a:r>
              <a:rPr lang="en-US" sz="3600" b="1" dirty="0" err="1"/>
              <a:t>danas</a:t>
            </a:r>
            <a:r>
              <a:rPr lang="en-US" sz="3600" b="1" dirty="0"/>
              <a:t>, to je </a:t>
            </a:r>
            <a:r>
              <a:rPr lang="en-US" sz="3600" b="1" dirty="0" err="1"/>
              <a:t>za</a:t>
            </a:r>
            <a:r>
              <a:rPr lang="en-US" sz="3600" b="1" dirty="0"/>
              <a:t> </a:t>
            </a:r>
            <a:r>
              <a:rPr lang="en-US" sz="3600" b="1" dirty="0" err="1"/>
              <a:t>oko</a:t>
            </a:r>
            <a:r>
              <a:rPr lang="en-US" sz="3600" b="1" dirty="0"/>
              <a:t> 300 </a:t>
            </a:r>
            <a:r>
              <a:rPr lang="en-US" sz="3600" b="1" dirty="0" err="1"/>
              <a:t>miliona</a:t>
            </a:r>
            <a:r>
              <a:rPr lang="en-US" sz="3600" b="1" dirty="0"/>
              <a:t> </a:t>
            </a:r>
            <a:r>
              <a:rPr lang="en-US" sz="3600" b="1" dirty="0" err="1"/>
              <a:t>više</a:t>
            </a:r>
            <a:r>
              <a:rPr lang="en-US" sz="3600" b="1" dirty="0"/>
              <a:t> </a:t>
            </a:r>
            <a:r>
              <a:rPr lang="en-US" sz="3600" b="1" dirty="0" err="1" smtClean="0"/>
              <a:t>pušača</a:t>
            </a:r>
            <a:r>
              <a:rPr lang="sr-Latn-RS" sz="3600" b="1" dirty="0" smtClean="0"/>
              <a:t>.</a:t>
            </a:r>
          </a:p>
          <a:p>
            <a:r>
              <a:rPr lang="en-US" sz="3600" b="1" dirty="0" err="1"/>
              <a:t>Prema</a:t>
            </a:r>
            <a:r>
              <a:rPr lang="en-US" sz="3600" b="1" dirty="0"/>
              <a:t> </a:t>
            </a:r>
            <a:r>
              <a:rPr lang="en-US" sz="3600" b="1" dirty="0" err="1"/>
              <a:t>istraživanjima</a:t>
            </a:r>
            <a:r>
              <a:rPr lang="en-US" sz="3600" b="1" dirty="0"/>
              <a:t>, u </a:t>
            </a:r>
            <a:r>
              <a:rPr lang="en-US" sz="3600" b="1" dirty="0" err="1"/>
              <a:t>našoj</a:t>
            </a:r>
            <a:r>
              <a:rPr lang="en-US" sz="3600" b="1" dirty="0"/>
              <a:t> </a:t>
            </a:r>
            <a:r>
              <a:rPr lang="en-US" sz="3600" b="1" dirty="0" err="1"/>
              <a:t>zemlji</a:t>
            </a:r>
            <a:r>
              <a:rPr lang="en-US" sz="3600" b="1" dirty="0"/>
              <a:t> </a:t>
            </a:r>
            <a:r>
              <a:rPr lang="en-US" sz="3600" b="1" dirty="0" err="1"/>
              <a:t>pušači</a:t>
            </a:r>
            <a:r>
              <a:rPr lang="en-US" sz="3600" b="1" dirty="0"/>
              <a:t> </a:t>
            </a:r>
            <a:r>
              <a:rPr lang="en-US" sz="3600" b="1" dirty="0" err="1"/>
              <a:t>su</a:t>
            </a:r>
            <a:r>
              <a:rPr lang="en-US" sz="3600" b="1" dirty="0"/>
              <a:t> </a:t>
            </a:r>
            <a:r>
              <a:rPr lang="en-US" sz="3600" b="1" dirty="0" err="1"/>
              <a:t>svaki</a:t>
            </a:r>
            <a:r>
              <a:rPr lang="en-US" sz="3600" b="1" dirty="0"/>
              <a:t> </a:t>
            </a:r>
            <a:r>
              <a:rPr lang="en-US" sz="3600" b="1" dirty="0" err="1"/>
              <a:t>treći</a:t>
            </a:r>
            <a:r>
              <a:rPr lang="en-US" sz="3600" b="1" dirty="0"/>
              <a:t> </a:t>
            </a:r>
            <a:r>
              <a:rPr lang="en-US" sz="3600" b="1" dirty="0" err="1"/>
              <a:t>muškarac</a:t>
            </a:r>
            <a:r>
              <a:rPr lang="en-US" sz="3600" b="1" dirty="0"/>
              <a:t> </a:t>
            </a:r>
            <a:r>
              <a:rPr lang="en-US" sz="3600" b="1" dirty="0" err="1"/>
              <a:t>i</a:t>
            </a:r>
            <a:r>
              <a:rPr lang="en-US" sz="3600" b="1" dirty="0"/>
              <a:t> </a:t>
            </a:r>
            <a:r>
              <a:rPr lang="en-US" sz="3600" b="1" dirty="0" err="1"/>
              <a:t>svaka</a:t>
            </a:r>
            <a:r>
              <a:rPr lang="en-US" sz="3600" b="1" dirty="0"/>
              <a:t> </a:t>
            </a:r>
            <a:r>
              <a:rPr lang="en-US" sz="3600" b="1" dirty="0" err="1"/>
              <a:t>četvrta</a:t>
            </a:r>
            <a:r>
              <a:rPr lang="en-US" sz="3600" b="1" dirty="0"/>
              <a:t> </a:t>
            </a:r>
            <a:r>
              <a:rPr lang="en-US" sz="3600" b="1" dirty="0" err="1"/>
              <a:t>žena</a:t>
            </a:r>
            <a:r>
              <a:rPr lang="en-US" sz="3600" b="1" dirty="0"/>
              <a:t>, a </a:t>
            </a:r>
            <a:r>
              <a:rPr lang="en-US" sz="3600" b="1" dirty="0" err="1"/>
              <a:t>na</a:t>
            </a:r>
            <a:r>
              <a:rPr lang="en-US" sz="3600" b="1" dirty="0"/>
              <a:t> </a:t>
            </a:r>
            <a:r>
              <a:rPr lang="en-US" sz="3600" b="1" dirty="0" err="1"/>
              <a:t>veliku</a:t>
            </a:r>
            <a:r>
              <a:rPr lang="en-US" sz="3600" b="1" dirty="0"/>
              <a:t> </a:t>
            </a:r>
            <a:r>
              <a:rPr lang="en-US" sz="3600" b="1" dirty="0" err="1"/>
              <a:t>žalost</a:t>
            </a:r>
            <a:r>
              <a:rPr lang="en-US" sz="3600" b="1" dirty="0"/>
              <a:t> </a:t>
            </a:r>
            <a:r>
              <a:rPr lang="en-US" sz="3600" b="1" dirty="0" err="1"/>
              <a:t>i</a:t>
            </a:r>
            <a:r>
              <a:rPr lang="en-US" sz="3600" b="1" dirty="0"/>
              <a:t> </a:t>
            </a:r>
            <a:r>
              <a:rPr lang="en-US" sz="3600" b="1" dirty="0" err="1"/>
              <a:t>štetu</a:t>
            </a:r>
            <a:r>
              <a:rPr lang="en-US" sz="3600" b="1" dirty="0"/>
              <a:t> </a:t>
            </a:r>
            <a:r>
              <a:rPr lang="en-US" sz="3600" b="1" dirty="0" err="1"/>
              <a:t>po</a:t>
            </a:r>
            <a:r>
              <a:rPr lang="en-US" sz="3600" b="1" dirty="0"/>
              <a:t> </a:t>
            </a:r>
            <a:r>
              <a:rPr lang="en-US" sz="3600" b="1" dirty="0" err="1"/>
              <a:t>zdravlje</a:t>
            </a:r>
            <a:r>
              <a:rPr lang="en-US" sz="3600" b="1" dirty="0"/>
              <a:t> </a:t>
            </a:r>
            <a:r>
              <a:rPr lang="en-US" sz="3600" b="1" dirty="0" err="1"/>
              <a:t>naše</a:t>
            </a:r>
            <a:r>
              <a:rPr lang="en-US" sz="3600" b="1" dirty="0"/>
              <a:t> </a:t>
            </a:r>
            <a:r>
              <a:rPr lang="en-US" sz="3600" b="1" dirty="0" err="1"/>
              <a:t>dece</a:t>
            </a:r>
            <a:r>
              <a:rPr lang="en-US" sz="3600" b="1" dirty="0"/>
              <a:t>, </a:t>
            </a:r>
            <a:r>
              <a:rPr lang="en-US" sz="3600" b="1" dirty="0" err="1"/>
              <a:t>ustanovljeno</a:t>
            </a:r>
            <a:r>
              <a:rPr lang="en-US" sz="3600" b="1" dirty="0"/>
              <a:t> je da </a:t>
            </a:r>
            <a:r>
              <a:rPr lang="en-US" sz="3600" b="1" dirty="0" err="1"/>
              <a:t>čak</a:t>
            </a:r>
            <a:r>
              <a:rPr lang="en-US" sz="3600" b="1" dirty="0"/>
              <a:t> </a:t>
            </a:r>
            <a:r>
              <a:rPr lang="en-US" sz="3600" b="1" dirty="0" err="1"/>
              <a:t>svaka</a:t>
            </a:r>
            <a:r>
              <a:rPr lang="en-US" sz="3600" b="1" dirty="0"/>
              <a:t> </a:t>
            </a:r>
            <a:r>
              <a:rPr lang="en-US" sz="3600" b="1" dirty="0" err="1"/>
              <a:t>treća</a:t>
            </a:r>
            <a:r>
              <a:rPr lang="en-US" sz="3600" b="1" dirty="0"/>
              <a:t> </a:t>
            </a:r>
            <a:r>
              <a:rPr lang="en-US" sz="3600" b="1" dirty="0" err="1"/>
              <a:t>trudnica</a:t>
            </a:r>
            <a:r>
              <a:rPr lang="en-US" sz="3600" b="1" dirty="0"/>
              <a:t> </a:t>
            </a:r>
            <a:r>
              <a:rPr lang="en-US" sz="3600" b="1" dirty="0" err="1"/>
              <a:t>uživa</a:t>
            </a:r>
            <a:r>
              <a:rPr lang="en-US" sz="3600" b="1" dirty="0"/>
              <a:t> u </a:t>
            </a:r>
            <a:r>
              <a:rPr lang="en-US" sz="3600" b="1" dirty="0" err="1"/>
              <a:t>ovom</a:t>
            </a:r>
            <a:r>
              <a:rPr lang="en-US" sz="3600" b="1" dirty="0"/>
              <a:t> </a:t>
            </a:r>
            <a:r>
              <a:rPr lang="en-US" sz="3600" b="1" dirty="0" err="1"/>
              <a:t>poroku</a:t>
            </a:r>
            <a:r>
              <a:rPr lang="en-US" sz="3600" b="1" dirty="0"/>
              <a:t>, a </a:t>
            </a:r>
            <a:r>
              <a:rPr lang="en-US" sz="3600" b="1" dirty="0" err="1"/>
              <a:t>svaki</a:t>
            </a:r>
            <a:r>
              <a:rPr lang="en-US" sz="3600" b="1" dirty="0"/>
              <a:t> </a:t>
            </a:r>
            <a:r>
              <a:rPr lang="en-US" sz="3600" b="1" dirty="0" err="1"/>
              <a:t>sedmi</a:t>
            </a:r>
            <a:r>
              <a:rPr lang="en-US" sz="3600" b="1" dirty="0"/>
              <a:t> adolescent </a:t>
            </a:r>
            <a:r>
              <a:rPr lang="en-US" sz="3600" b="1" dirty="0" err="1"/>
              <a:t>takođe</a:t>
            </a:r>
            <a:r>
              <a:rPr lang="en-US" sz="3600" b="1" dirty="0"/>
              <a:t> </a:t>
            </a:r>
            <a:r>
              <a:rPr lang="en-US" sz="3600" b="1" dirty="0" err="1"/>
              <a:t>upada</a:t>
            </a:r>
            <a:r>
              <a:rPr lang="en-US" sz="3600" b="1" dirty="0"/>
              <a:t> u </a:t>
            </a:r>
            <a:r>
              <a:rPr lang="en-US" sz="3600" b="1" dirty="0" err="1"/>
              <a:t>kandže</a:t>
            </a:r>
            <a:r>
              <a:rPr lang="en-US" sz="3600" b="1" dirty="0"/>
              <a:t> </a:t>
            </a:r>
            <a:r>
              <a:rPr lang="en-US" sz="3600" b="1" dirty="0" err="1"/>
              <a:t>istog</a:t>
            </a:r>
            <a:r>
              <a:rPr lang="en-US" sz="3600" b="1" dirty="0" smtClean="0"/>
              <a:t>.</a:t>
            </a:r>
            <a:endParaRPr lang="sr-Latn-RS" sz="3600" b="1" dirty="0" smtClean="0"/>
          </a:p>
          <a:p>
            <a:endParaRPr lang="en-U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71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14338"/>
            <a:ext cx="10515600" cy="5762625"/>
          </a:xfrm>
        </p:spPr>
        <p:txBody>
          <a:bodyPr>
            <a:normAutofit/>
          </a:bodyPr>
          <a:lstStyle/>
          <a:p>
            <a:r>
              <a:rPr lang="en-US" sz="3200" b="1" dirty="0" err="1"/>
              <a:t>Još</a:t>
            </a:r>
            <a:r>
              <a:rPr lang="en-US" sz="3200" b="1" dirty="0"/>
              <a:t> </a:t>
            </a:r>
            <a:r>
              <a:rPr lang="en-US" sz="3200" b="1" dirty="0" err="1"/>
              <a:t>jedna</a:t>
            </a:r>
            <a:r>
              <a:rPr lang="en-US" sz="3200" b="1" dirty="0"/>
              <a:t> </a:t>
            </a:r>
            <a:r>
              <a:rPr lang="en-US" sz="3200" b="1" dirty="0" err="1"/>
              <a:t>neverovatna</a:t>
            </a:r>
            <a:r>
              <a:rPr lang="en-US" sz="3200" b="1" dirty="0"/>
              <a:t> </a:t>
            </a:r>
            <a:r>
              <a:rPr lang="en-US" sz="3200" b="1" dirty="0" err="1"/>
              <a:t>brojka</a:t>
            </a:r>
            <a:r>
              <a:rPr lang="en-US" sz="3200" b="1" dirty="0"/>
              <a:t> je da se u </a:t>
            </a:r>
            <a:r>
              <a:rPr lang="en-US" sz="3200" b="1" dirty="0" err="1"/>
              <a:t>Srbiji</a:t>
            </a:r>
            <a:r>
              <a:rPr lang="en-US" sz="3200" b="1" dirty="0"/>
              <a:t> </a:t>
            </a:r>
            <a:r>
              <a:rPr lang="en-US" sz="3200" b="1" dirty="0" err="1"/>
              <a:t>dnevno</a:t>
            </a:r>
            <a:r>
              <a:rPr lang="en-US" sz="3200" b="1" dirty="0"/>
              <a:t> </a:t>
            </a:r>
            <a:r>
              <a:rPr lang="en-US" sz="3200" b="1" dirty="0" err="1"/>
              <a:t>popuši</a:t>
            </a:r>
            <a:r>
              <a:rPr lang="en-US" sz="3200" b="1" dirty="0"/>
              <a:t> 73 </a:t>
            </a:r>
            <a:r>
              <a:rPr lang="en-US" sz="3200" b="1" dirty="0" err="1"/>
              <a:t>miliona</a:t>
            </a:r>
            <a:r>
              <a:rPr lang="en-US" sz="3200" b="1" dirty="0"/>
              <a:t> </a:t>
            </a:r>
            <a:r>
              <a:rPr lang="en-US" sz="3200" b="1" dirty="0" err="1"/>
              <a:t>cigareta</a:t>
            </a:r>
            <a:r>
              <a:rPr lang="en-US" sz="3200" b="1" dirty="0"/>
              <a:t>! </a:t>
            </a:r>
            <a:r>
              <a:rPr lang="en-US" sz="3200" b="1" dirty="0" err="1"/>
              <a:t>Što</a:t>
            </a:r>
            <a:r>
              <a:rPr lang="en-US" sz="3200" b="1" dirty="0"/>
              <a:t> </a:t>
            </a:r>
            <a:r>
              <a:rPr lang="en-US" sz="3200" b="1" dirty="0" err="1"/>
              <a:t>dalje</a:t>
            </a:r>
            <a:r>
              <a:rPr lang="en-US" sz="3200" b="1" dirty="0"/>
              <a:t> </a:t>
            </a:r>
            <a:r>
              <a:rPr lang="en-US" sz="3200" b="1" dirty="0" err="1"/>
              <a:t>dovodi</a:t>
            </a:r>
            <a:r>
              <a:rPr lang="en-US" sz="3200" b="1" dirty="0"/>
              <a:t> do </a:t>
            </a:r>
            <a:r>
              <a:rPr lang="en-US" sz="3200" b="1" dirty="0" err="1"/>
              <a:t>zastrašujuće</a:t>
            </a:r>
            <a:r>
              <a:rPr lang="en-US" sz="3200" b="1" dirty="0"/>
              <a:t> </a:t>
            </a:r>
            <a:r>
              <a:rPr lang="en-US" sz="3200" b="1" dirty="0" err="1"/>
              <a:t>posledice</a:t>
            </a:r>
            <a:r>
              <a:rPr lang="en-US" sz="3200" b="1" dirty="0"/>
              <a:t> </a:t>
            </a:r>
            <a:r>
              <a:rPr lang="en-US" sz="3200" b="1" dirty="0" err="1"/>
              <a:t>koja</a:t>
            </a:r>
            <a:r>
              <a:rPr lang="en-US" sz="3200" b="1" dirty="0"/>
              <a:t> </a:t>
            </a:r>
            <a:r>
              <a:rPr lang="en-US" sz="3200" b="1" dirty="0" err="1"/>
              <a:t>broji</a:t>
            </a:r>
            <a:r>
              <a:rPr lang="en-US" sz="3200" b="1" dirty="0"/>
              <a:t> </a:t>
            </a:r>
            <a:r>
              <a:rPr lang="en-US" sz="3200" b="1" dirty="0" err="1"/>
              <a:t>najmanje</a:t>
            </a:r>
            <a:r>
              <a:rPr lang="en-US" sz="3200" b="1" dirty="0"/>
              <a:t> 16 </a:t>
            </a:r>
            <a:r>
              <a:rPr lang="en-US" sz="3200" b="1" dirty="0" err="1"/>
              <a:t>hiljada</a:t>
            </a:r>
            <a:r>
              <a:rPr lang="en-US" sz="3200" b="1" dirty="0"/>
              <a:t> </a:t>
            </a:r>
            <a:r>
              <a:rPr lang="en-US" sz="3200" b="1" dirty="0" err="1"/>
              <a:t>smrti</a:t>
            </a:r>
            <a:r>
              <a:rPr lang="en-US" sz="3200" b="1" dirty="0"/>
              <a:t> u </a:t>
            </a:r>
            <a:r>
              <a:rPr lang="en-US" sz="3200" b="1" dirty="0" err="1"/>
              <a:t>Srbiji</a:t>
            </a:r>
            <a:r>
              <a:rPr lang="en-US" sz="3200" b="1" dirty="0"/>
              <a:t> </a:t>
            </a:r>
            <a:r>
              <a:rPr lang="en-US" sz="3200" b="1" dirty="0" err="1"/>
              <a:t>godišnje</a:t>
            </a:r>
            <a:r>
              <a:rPr lang="en-US" sz="3200" b="1" dirty="0"/>
              <a:t>..</a:t>
            </a:r>
          </a:p>
          <a:p>
            <a:r>
              <a:rPr lang="en-US" sz="3200" b="1" dirty="0"/>
              <a:t>Ali, da ne </a:t>
            </a:r>
            <a:r>
              <a:rPr lang="en-US" sz="3200" b="1" dirty="0" err="1"/>
              <a:t>dužimo</a:t>
            </a:r>
            <a:r>
              <a:rPr lang="en-US" sz="3200" b="1" dirty="0"/>
              <a:t> </a:t>
            </a:r>
            <a:r>
              <a:rPr lang="en-US" sz="3200" b="1" dirty="0" err="1"/>
              <a:t>sa</a:t>
            </a:r>
            <a:r>
              <a:rPr lang="en-US" sz="3200" b="1" dirty="0"/>
              <a:t> </a:t>
            </a:r>
            <a:r>
              <a:rPr lang="en-US" sz="3200" b="1" dirty="0" err="1"/>
              <a:t>statistikom</a:t>
            </a:r>
            <a:r>
              <a:rPr lang="en-US" sz="3200" b="1" dirty="0"/>
              <a:t>, </a:t>
            </a:r>
            <a:r>
              <a:rPr lang="en-US" sz="3200" b="1" dirty="0" err="1"/>
              <a:t>najvažnije</a:t>
            </a:r>
            <a:r>
              <a:rPr lang="en-US" sz="3200" b="1" dirty="0"/>
              <a:t> je da </a:t>
            </a:r>
            <a:r>
              <a:rPr lang="en-US" sz="3200" b="1" dirty="0" err="1"/>
              <a:t>pušači</a:t>
            </a:r>
            <a:r>
              <a:rPr lang="en-US" sz="3200" b="1" dirty="0"/>
              <a:t> </a:t>
            </a:r>
            <a:r>
              <a:rPr lang="en-US" sz="3200" b="1" dirty="0" err="1"/>
              <a:t>shvate</a:t>
            </a:r>
            <a:r>
              <a:rPr lang="en-US" sz="3200" b="1" dirty="0"/>
              <a:t> </a:t>
            </a:r>
            <a:r>
              <a:rPr lang="en-US" sz="3200" b="1" dirty="0" err="1"/>
              <a:t>koje</a:t>
            </a:r>
            <a:r>
              <a:rPr lang="en-US" sz="3200" b="1" dirty="0"/>
              <a:t> </a:t>
            </a:r>
            <a:r>
              <a:rPr lang="en-US" sz="3200" b="1" dirty="0" err="1"/>
              <a:t>sve</a:t>
            </a:r>
            <a:r>
              <a:rPr lang="en-US" sz="3200" b="1" dirty="0"/>
              <a:t> </a:t>
            </a:r>
            <a:r>
              <a:rPr lang="en-US" sz="3200" b="1" dirty="0" err="1"/>
              <a:t>ozbiljne</a:t>
            </a:r>
            <a:r>
              <a:rPr lang="en-US" sz="3200" b="1" dirty="0"/>
              <a:t> </a:t>
            </a:r>
            <a:r>
              <a:rPr lang="en-US" sz="3200" b="1" dirty="0" err="1"/>
              <a:t>i</a:t>
            </a:r>
            <a:r>
              <a:rPr lang="en-US" sz="3200" b="1" dirty="0"/>
              <a:t> </a:t>
            </a:r>
            <a:r>
              <a:rPr lang="en-US" sz="3200" b="1" dirty="0" err="1"/>
              <a:t>negativne</a:t>
            </a:r>
            <a:r>
              <a:rPr lang="en-US" sz="3200" b="1" dirty="0"/>
              <a:t> </a:t>
            </a:r>
            <a:r>
              <a:rPr lang="en-US" sz="3200" b="1" dirty="0" err="1"/>
              <a:t>posledice</a:t>
            </a:r>
            <a:r>
              <a:rPr lang="en-US" sz="3200" b="1" dirty="0"/>
              <a:t> </a:t>
            </a:r>
            <a:r>
              <a:rPr lang="en-US" sz="3200" b="1" dirty="0" err="1"/>
              <a:t>pušenje</a:t>
            </a:r>
            <a:r>
              <a:rPr lang="en-US" sz="3200" b="1" dirty="0"/>
              <a:t> </a:t>
            </a:r>
            <a:r>
              <a:rPr lang="en-US" sz="3200" b="1" dirty="0" err="1"/>
              <a:t>može</a:t>
            </a:r>
            <a:r>
              <a:rPr lang="en-US" sz="3200" b="1" dirty="0"/>
              <a:t> </a:t>
            </a:r>
            <a:r>
              <a:rPr lang="en-US" sz="3200" b="1" dirty="0" err="1"/>
              <a:t>imati</a:t>
            </a:r>
            <a:r>
              <a:rPr lang="en-US" sz="3200" b="1" dirty="0"/>
              <a:t> </a:t>
            </a:r>
            <a:r>
              <a:rPr lang="en-US" sz="3200" b="1" dirty="0" err="1"/>
              <a:t>po</a:t>
            </a:r>
            <a:r>
              <a:rPr lang="en-US" sz="3200" b="1" dirty="0"/>
              <a:t> </a:t>
            </a:r>
            <a:r>
              <a:rPr lang="en-US" sz="3200" b="1" dirty="0" err="1"/>
              <a:t>njihovo</a:t>
            </a:r>
            <a:r>
              <a:rPr lang="en-US" sz="3200" b="1" dirty="0"/>
              <a:t> </a:t>
            </a:r>
            <a:r>
              <a:rPr lang="en-US" sz="3200" b="1" dirty="0" err="1"/>
              <a:t>psihofizičko</a:t>
            </a:r>
            <a:r>
              <a:rPr lang="en-US" sz="3200" b="1" dirty="0"/>
              <a:t> </a:t>
            </a:r>
            <a:r>
              <a:rPr lang="en-US" sz="3200" b="1" dirty="0" err="1"/>
              <a:t>i</a:t>
            </a:r>
            <a:r>
              <a:rPr lang="en-US" sz="3200" b="1" dirty="0"/>
              <a:t> </a:t>
            </a:r>
            <a:r>
              <a:rPr lang="en-US" sz="3200" b="1" dirty="0" err="1"/>
              <a:t>zdravstveno</a:t>
            </a:r>
            <a:r>
              <a:rPr lang="en-US" sz="3200" b="1" dirty="0"/>
              <a:t> </a:t>
            </a:r>
            <a:r>
              <a:rPr lang="en-US" sz="3200" b="1" dirty="0" err="1"/>
              <a:t>stanje</a:t>
            </a:r>
            <a:r>
              <a:rPr lang="en-US" sz="3200" b="1" dirty="0"/>
              <a:t>.</a:t>
            </a:r>
          </a:p>
          <a:p>
            <a:r>
              <a:rPr lang="en-US" sz="3200" b="1" dirty="0"/>
              <a:t>Dim od </a:t>
            </a:r>
            <a:r>
              <a:rPr lang="en-US" sz="3200" b="1" dirty="0" err="1"/>
              <a:t>cigarete</a:t>
            </a:r>
            <a:r>
              <a:rPr lang="en-US" sz="3200" b="1" dirty="0"/>
              <a:t> </a:t>
            </a:r>
            <a:r>
              <a:rPr lang="en-US" sz="3200" b="1" dirty="0" err="1"/>
              <a:t>sadrži</a:t>
            </a:r>
            <a:r>
              <a:rPr lang="en-US" sz="3200" b="1" dirty="0"/>
              <a:t> </a:t>
            </a:r>
            <a:r>
              <a:rPr lang="en-US" sz="3200" b="1" dirty="0" err="1"/>
              <a:t>više</a:t>
            </a:r>
            <a:r>
              <a:rPr lang="en-US" sz="3200" b="1" dirty="0"/>
              <a:t> od 4 </a:t>
            </a:r>
            <a:r>
              <a:rPr lang="en-US" sz="3200" b="1" dirty="0" err="1"/>
              <a:t>hiljade</a:t>
            </a:r>
            <a:r>
              <a:rPr lang="en-US" sz="3200" b="1" dirty="0"/>
              <a:t> </a:t>
            </a:r>
            <a:r>
              <a:rPr lang="en-US" sz="3200" b="1" dirty="0" err="1"/>
              <a:t>različitih</a:t>
            </a:r>
            <a:r>
              <a:rPr lang="en-US" sz="3200" b="1" dirty="0"/>
              <a:t> </a:t>
            </a:r>
            <a:r>
              <a:rPr lang="en-US" sz="3200" b="1" dirty="0" err="1"/>
              <a:t>hemijskih</a:t>
            </a:r>
            <a:r>
              <a:rPr lang="en-US" sz="3200" b="1" dirty="0"/>
              <a:t> </a:t>
            </a:r>
            <a:r>
              <a:rPr lang="en-US" sz="3200" b="1" dirty="0" err="1"/>
              <a:t>supstanci</a:t>
            </a:r>
            <a:r>
              <a:rPr lang="en-US" sz="3200" b="1" dirty="0"/>
              <a:t> </a:t>
            </a:r>
            <a:r>
              <a:rPr lang="en-US" sz="3200" b="1" dirty="0" err="1"/>
              <a:t>koje</a:t>
            </a:r>
            <a:r>
              <a:rPr lang="en-US" sz="3200" b="1" dirty="0"/>
              <a:t> </a:t>
            </a:r>
            <a:r>
              <a:rPr lang="en-US" sz="3200" b="1" dirty="0" err="1"/>
              <a:t>su</a:t>
            </a:r>
            <a:r>
              <a:rPr lang="en-US" sz="3200" b="1" dirty="0"/>
              <a:t> </a:t>
            </a:r>
            <a:r>
              <a:rPr lang="en-US" sz="3200" b="1" dirty="0" err="1"/>
              <a:t>štetne</a:t>
            </a:r>
            <a:r>
              <a:rPr lang="en-US" sz="3200" b="1" dirty="0"/>
              <a:t> </a:t>
            </a:r>
            <a:r>
              <a:rPr lang="en-US" sz="3200" b="1" dirty="0" err="1"/>
              <a:t>po</a:t>
            </a:r>
            <a:r>
              <a:rPr lang="en-US" sz="3200" b="1" dirty="0"/>
              <a:t> </a:t>
            </a:r>
            <a:r>
              <a:rPr lang="en-US" sz="3200" b="1" dirty="0" err="1"/>
              <a:t>zdravlje</a:t>
            </a:r>
            <a:r>
              <a:rPr lang="en-US" sz="3200" b="1" dirty="0"/>
              <a:t> </a:t>
            </a:r>
            <a:r>
              <a:rPr lang="en-US" sz="3200" b="1" dirty="0" err="1"/>
              <a:t>svakog</a:t>
            </a:r>
            <a:r>
              <a:rPr lang="en-US" sz="3200" b="1" dirty="0"/>
              <a:t> </a:t>
            </a:r>
            <a:r>
              <a:rPr lang="en-US" sz="3200" b="1" dirty="0" err="1"/>
              <a:t>čoveka</a:t>
            </a:r>
            <a:r>
              <a:rPr lang="en-US" sz="3200" b="1" dirty="0"/>
              <a:t>, a od toga </a:t>
            </a:r>
            <a:r>
              <a:rPr lang="en-US" sz="3200" b="1" dirty="0" err="1"/>
              <a:t>najmanje</a:t>
            </a:r>
            <a:r>
              <a:rPr lang="en-US" sz="3200" b="1" dirty="0"/>
              <a:t> 50 </a:t>
            </a:r>
            <a:r>
              <a:rPr lang="en-US" sz="3200" b="1" dirty="0" err="1"/>
              <a:t>supstanci</a:t>
            </a:r>
            <a:r>
              <a:rPr lang="en-US" sz="3200" b="1" dirty="0"/>
              <a:t> </a:t>
            </a:r>
            <a:r>
              <a:rPr lang="en-US" sz="3200" b="1" dirty="0" err="1"/>
              <a:t>ima</a:t>
            </a:r>
            <a:r>
              <a:rPr lang="en-US" sz="3200" b="1" dirty="0"/>
              <a:t> </a:t>
            </a:r>
            <a:r>
              <a:rPr lang="en-US" sz="3200" b="1" dirty="0" err="1"/>
              <a:t>kancerogeni</a:t>
            </a:r>
            <a:r>
              <a:rPr lang="en-US" sz="3200" b="1" dirty="0"/>
              <a:t> </a:t>
            </a:r>
            <a:r>
              <a:rPr lang="en-US" sz="3200" b="1" dirty="0" err="1"/>
              <a:t>efekat</a:t>
            </a:r>
            <a:r>
              <a:rPr lang="en-US" sz="3200" b="1" dirty="0"/>
              <a:t> </a:t>
            </a:r>
            <a:r>
              <a:rPr lang="en-US" sz="3200" b="1" dirty="0" err="1"/>
              <a:t>na</a:t>
            </a:r>
            <a:r>
              <a:rPr lang="en-US" sz="3200" b="1" dirty="0"/>
              <a:t> </a:t>
            </a:r>
            <a:r>
              <a:rPr lang="en-US" sz="3200" b="1" dirty="0" err="1"/>
              <a:t>ljude</a:t>
            </a:r>
            <a:r>
              <a:rPr lang="en-US" sz="3200" b="1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558809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1488"/>
            <a:ext cx="10515600" cy="5705475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 </a:t>
            </a:r>
            <a:r>
              <a:rPr lang="sr-Latn-RS" b="1" dirty="0" smtClean="0"/>
              <a:t>M</a:t>
            </a:r>
            <a:r>
              <a:rPr lang="en-US" b="1" dirty="0" err="1" smtClean="0"/>
              <a:t>oramo</a:t>
            </a:r>
            <a:r>
              <a:rPr lang="en-US" b="1" dirty="0" smtClean="0"/>
              <a:t> </a:t>
            </a:r>
            <a:r>
              <a:rPr lang="en-US" b="1" dirty="0" err="1"/>
              <a:t>navesti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 </a:t>
            </a:r>
            <a:r>
              <a:rPr lang="en-US" b="1" dirty="0" err="1"/>
              <a:t>svakodnevne</a:t>
            </a:r>
            <a:r>
              <a:rPr lang="en-US" b="1" dirty="0"/>
              <a:t> </a:t>
            </a:r>
            <a:r>
              <a:rPr lang="en-US" b="1" dirty="0" err="1"/>
              <a:t>smetnje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tegobe</a:t>
            </a:r>
            <a:r>
              <a:rPr lang="en-US" b="1" dirty="0"/>
              <a:t> </a:t>
            </a:r>
            <a:r>
              <a:rPr lang="en-US" b="1" dirty="0" err="1"/>
              <a:t>koje</a:t>
            </a:r>
            <a:r>
              <a:rPr lang="en-US" b="1" dirty="0"/>
              <a:t> </a:t>
            </a:r>
            <a:r>
              <a:rPr lang="en-US" b="1" dirty="0" err="1"/>
              <a:t>pušenje</a:t>
            </a:r>
            <a:r>
              <a:rPr lang="en-US" b="1" dirty="0"/>
              <a:t> </a:t>
            </a:r>
            <a:r>
              <a:rPr lang="en-US" b="1" dirty="0" err="1"/>
              <a:t>izaziva</a:t>
            </a:r>
            <a:r>
              <a:rPr lang="en-US" b="1" dirty="0"/>
              <a:t> </a:t>
            </a:r>
            <a:r>
              <a:rPr lang="en-US" b="1" dirty="0" err="1"/>
              <a:t>kod</a:t>
            </a:r>
            <a:r>
              <a:rPr lang="en-US" b="1" dirty="0"/>
              <a:t> </a:t>
            </a:r>
            <a:r>
              <a:rPr lang="en-US" b="1" dirty="0" err="1"/>
              <a:t>pušača</a:t>
            </a:r>
            <a:r>
              <a:rPr lang="en-US" b="1" dirty="0"/>
              <a:t>. To </a:t>
            </a:r>
            <a:r>
              <a:rPr lang="en-US" b="1" dirty="0" err="1"/>
              <a:t>podrazumeva</a:t>
            </a:r>
            <a:r>
              <a:rPr lang="en-US" b="1" dirty="0"/>
              <a:t> </a:t>
            </a:r>
            <a:r>
              <a:rPr lang="en-US" b="1" dirty="0" err="1"/>
              <a:t>štetni</a:t>
            </a:r>
            <a:r>
              <a:rPr lang="en-US" b="1" dirty="0"/>
              <a:t> </a:t>
            </a:r>
            <a:r>
              <a:rPr lang="en-US" b="1" dirty="0" err="1"/>
              <a:t>uticaj</a:t>
            </a:r>
            <a:r>
              <a:rPr lang="en-US" b="1" dirty="0"/>
              <a:t> </a:t>
            </a:r>
            <a:r>
              <a:rPr lang="en-US" b="1" dirty="0" err="1"/>
              <a:t>cigareta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 </a:t>
            </a:r>
            <a:r>
              <a:rPr lang="en-US" b="1" dirty="0" err="1"/>
              <a:t>opšte</a:t>
            </a:r>
            <a:r>
              <a:rPr lang="en-US" b="1" dirty="0"/>
              <a:t> </a:t>
            </a:r>
            <a:r>
              <a:rPr lang="en-US" b="1" dirty="0" err="1"/>
              <a:t>disanje</a:t>
            </a:r>
            <a:r>
              <a:rPr lang="en-US" b="1" dirty="0"/>
              <a:t> - </a:t>
            </a:r>
            <a:r>
              <a:rPr lang="en-US" b="1" dirty="0" err="1"/>
              <a:t>nakon</a:t>
            </a:r>
            <a:r>
              <a:rPr lang="en-US" b="1" dirty="0"/>
              <a:t> </a:t>
            </a:r>
            <a:r>
              <a:rPr lang="en-US" b="1" dirty="0" err="1"/>
              <a:t>određenog</a:t>
            </a:r>
            <a:r>
              <a:rPr lang="en-US" b="1" dirty="0"/>
              <a:t> </a:t>
            </a:r>
            <a:r>
              <a:rPr lang="en-US" b="1" dirty="0" err="1"/>
              <a:t>vremena</a:t>
            </a:r>
            <a:r>
              <a:rPr lang="en-US" b="1" dirty="0"/>
              <a:t> </a:t>
            </a:r>
            <a:r>
              <a:rPr lang="en-US" b="1" dirty="0" err="1"/>
              <a:t>pušenje</a:t>
            </a:r>
            <a:r>
              <a:rPr lang="en-US" b="1" dirty="0"/>
              <a:t> </a:t>
            </a:r>
            <a:r>
              <a:rPr lang="en-US" b="1" dirty="0" err="1"/>
              <a:t>dovodi</a:t>
            </a:r>
            <a:r>
              <a:rPr lang="en-US" b="1" dirty="0"/>
              <a:t> do </a:t>
            </a:r>
            <a:r>
              <a:rPr lang="en-US" b="1" dirty="0" err="1"/>
              <a:t>kratkog</a:t>
            </a:r>
            <a:r>
              <a:rPr lang="en-US" b="1" dirty="0"/>
              <a:t> </a:t>
            </a:r>
            <a:r>
              <a:rPr lang="en-US" b="1" dirty="0" err="1"/>
              <a:t>daha</a:t>
            </a:r>
            <a:r>
              <a:rPr lang="en-US" b="1" dirty="0"/>
              <a:t>, </a:t>
            </a:r>
            <a:r>
              <a:rPr lang="en-US" b="1" dirty="0" err="1"/>
              <a:t>zatim</a:t>
            </a:r>
            <a:r>
              <a:rPr lang="en-US" b="1" dirty="0"/>
              <a:t> </a:t>
            </a:r>
            <a:r>
              <a:rPr lang="en-US" b="1" dirty="0" err="1"/>
              <a:t>česta</a:t>
            </a:r>
            <a:r>
              <a:rPr lang="en-US" b="1" dirty="0"/>
              <a:t> </a:t>
            </a:r>
            <a:r>
              <a:rPr lang="en-US" b="1" dirty="0" err="1"/>
              <a:t>pojava</a:t>
            </a:r>
            <a:r>
              <a:rPr lang="en-US" b="1" dirty="0"/>
              <a:t> </a:t>
            </a:r>
            <a:r>
              <a:rPr lang="en-US" b="1" dirty="0" err="1"/>
              <a:t>kašlja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iritacija</a:t>
            </a:r>
            <a:r>
              <a:rPr lang="en-US" b="1" dirty="0"/>
              <a:t> u </a:t>
            </a:r>
            <a:r>
              <a:rPr lang="en-US" b="1" dirty="0" err="1"/>
              <a:t>grlu</a:t>
            </a:r>
            <a:r>
              <a:rPr lang="en-US" b="1" dirty="0"/>
              <a:t>, </a:t>
            </a:r>
            <a:r>
              <a:rPr lang="en-US" b="1" dirty="0" err="1"/>
              <a:t>povećanje</a:t>
            </a:r>
            <a:r>
              <a:rPr lang="en-US" b="1" dirty="0"/>
              <a:t> </a:t>
            </a:r>
            <a:r>
              <a:rPr lang="en-US" b="1" dirty="0" err="1"/>
              <a:t>rizika</a:t>
            </a:r>
            <a:r>
              <a:rPr lang="en-US" b="1" dirty="0"/>
              <a:t> od </a:t>
            </a:r>
            <a:r>
              <a:rPr lang="en-US" b="1" dirty="0" err="1"/>
              <a:t>raznih</a:t>
            </a:r>
            <a:r>
              <a:rPr lang="en-US" b="1" dirty="0"/>
              <a:t> </a:t>
            </a:r>
            <a:r>
              <a:rPr lang="en-US" b="1" dirty="0" err="1"/>
              <a:t>respiratornih</a:t>
            </a:r>
            <a:r>
              <a:rPr lang="en-US" b="1" dirty="0"/>
              <a:t> </a:t>
            </a:r>
            <a:r>
              <a:rPr lang="en-US" b="1" dirty="0" err="1"/>
              <a:t>infekcija</a:t>
            </a:r>
            <a:r>
              <a:rPr lang="en-US" b="1" dirty="0"/>
              <a:t> </a:t>
            </a:r>
            <a:r>
              <a:rPr lang="en-US" b="1" dirty="0" err="1"/>
              <a:t>uključujuči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 </a:t>
            </a:r>
            <a:r>
              <a:rPr lang="en-US" b="1" dirty="0" err="1"/>
              <a:t>bronhitis</a:t>
            </a:r>
            <a:r>
              <a:rPr lang="en-US" b="1" dirty="0"/>
              <a:t>.</a:t>
            </a:r>
          </a:p>
          <a:p>
            <a:r>
              <a:rPr lang="en-US" b="1" dirty="0"/>
              <a:t>Pored </a:t>
            </a:r>
            <a:r>
              <a:rPr lang="en-US" b="1" dirty="0" err="1"/>
              <a:t>navedenog</a:t>
            </a:r>
            <a:r>
              <a:rPr lang="en-US" b="1" dirty="0"/>
              <a:t>, </a:t>
            </a:r>
            <a:r>
              <a:rPr lang="en-US" b="1" dirty="0" err="1"/>
              <a:t>pušenje</a:t>
            </a:r>
            <a:r>
              <a:rPr lang="en-US" b="1" dirty="0"/>
              <a:t> </a:t>
            </a:r>
            <a:r>
              <a:rPr lang="en-US" b="1" dirty="0" err="1"/>
              <a:t>loše</a:t>
            </a:r>
            <a:r>
              <a:rPr lang="en-US" b="1" dirty="0"/>
              <a:t> </a:t>
            </a:r>
            <a:r>
              <a:rPr lang="en-US" b="1" dirty="0" err="1"/>
              <a:t>utiče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opšte</a:t>
            </a:r>
            <a:r>
              <a:rPr lang="en-US" b="1" dirty="0"/>
              <a:t> </a:t>
            </a:r>
            <a:r>
              <a:rPr lang="en-US" b="1" dirty="0" err="1"/>
              <a:t>stanje</a:t>
            </a:r>
            <a:r>
              <a:rPr lang="en-US" b="1" dirty="0"/>
              <a:t>, </a:t>
            </a:r>
            <a:r>
              <a:rPr lang="en-US" b="1" dirty="0" err="1"/>
              <a:t>kao</a:t>
            </a:r>
            <a:r>
              <a:rPr lang="en-US" b="1" dirty="0"/>
              <a:t> u </a:t>
            </a:r>
            <a:r>
              <a:rPr lang="en-US" b="1" dirty="0" err="1"/>
              <a:t>navedenim</a:t>
            </a:r>
            <a:r>
              <a:rPr lang="en-US" b="1" dirty="0"/>
              <a:t> </a:t>
            </a:r>
            <a:r>
              <a:rPr lang="en-US" b="1" dirty="0" err="1"/>
              <a:t>primerima</a:t>
            </a:r>
            <a:r>
              <a:rPr lang="en-US" b="1" dirty="0"/>
              <a:t>:</a:t>
            </a:r>
          </a:p>
          <a:p>
            <a:r>
              <a:rPr lang="en-US" b="1" dirty="0"/>
              <a:t>·         </a:t>
            </a:r>
            <a:r>
              <a:rPr lang="en-US" b="1" i="1" dirty="0" err="1"/>
              <a:t>Pušenje</a:t>
            </a:r>
            <a:r>
              <a:rPr lang="en-US" b="1" i="1" dirty="0"/>
              <a:t> </a:t>
            </a:r>
            <a:r>
              <a:rPr lang="en-US" b="1" i="1" dirty="0" err="1"/>
              <a:t>može</a:t>
            </a:r>
            <a:r>
              <a:rPr lang="en-US" b="1" i="1" dirty="0"/>
              <a:t> </a:t>
            </a:r>
            <a:r>
              <a:rPr lang="en-US" b="1" i="1" dirty="0" err="1"/>
              <a:t>izmeniti</a:t>
            </a:r>
            <a:r>
              <a:rPr lang="en-US" b="1" i="1" dirty="0"/>
              <a:t> </a:t>
            </a:r>
            <a:r>
              <a:rPr lang="en-US" b="1" i="1" dirty="0" err="1"/>
              <a:t>čula</a:t>
            </a:r>
            <a:r>
              <a:rPr lang="en-US" b="1" i="1" dirty="0"/>
              <a:t> </a:t>
            </a:r>
            <a:r>
              <a:rPr lang="en-US" b="1" i="1" dirty="0" err="1"/>
              <a:t>ukusa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mirisa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 err="1"/>
              <a:t>Pušenje</a:t>
            </a:r>
            <a:r>
              <a:rPr lang="en-US" b="1" i="1" dirty="0"/>
              <a:t> </a:t>
            </a:r>
            <a:r>
              <a:rPr lang="en-US" b="1" i="1" dirty="0" err="1"/>
              <a:t>ugrožava</a:t>
            </a:r>
            <a:r>
              <a:rPr lang="en-US" b="1" i="1" dirty="0"/>
              <a:t> </a:t>
            </a:r>
            <a:r>
              <a:rPr lang="en-US" b="1" i="1" dirty="0" err="1"/>
              <a:t>opštu</a:t>
            </a:r>
            <a:r>
              <a:rPr lang="en-US" b="1" i="1" dirty="0"/>
              <a:t> </a:t>
            </a:r>
            <a:r>
              <a:rPr lang="en-US" b="1" i="1" dirty="0" err="1"/>
              <a:t>kondiciju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energiju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 err="1"/>
              <a:t>Pušenje</a:t>
            </a:r>
            <a:r>
              <a:rPr lang="en-US" b="1" i="1" dirty="0"/>
              <a:t> </a:t>
            </a:r>
            <a:r>
              <a:rPr lang="en-US" b="1" i="1" dirty="0" err="1"/>
              <a:t>direktno</a:t>
            </a:r>
            <a:r>
              <a:rPr lang="en-US" b="1" i="1" dirty="0"/>
              <a:t> </a:t>
            </a:r>
            <a:r>
              <a:rPr lang="en-US" b="1" i="1" dirty="0" err="1"/>
              <a:t>ugrožava</a:t>
            </a:r>
            <a:r>
              <a:rPr lang="en-US" b="1" i="1" dirty="0"/>
              <a:t> </a:t>
            </a:r>
            <a:r>
              <a:rPr lang="en-US" b="1" i="1" dirty="0" err="1"/>
              <a:t>fizički</a:t>
            </a:r>
            <a:r>
              <a:rPr lang="en-US" b="1" i="1" dirty="0"/>
              <a:t> </a:t>
            </a:r>
            <a:r>
              <a:rPr lang="en-US" b="1" i="1" dirty="0" err="1"/>
              <a:t>izgleda</a:t>
            </a:r>
            <a:r>
              <a:rPr lang="en-US" b="1" i="1" dirty="0"/>
              <a:t> </a:t>
            </a:r>
            <a:r>
              <a:rPr lang="en-US" b="1" i="1" dirty="0" err="1"/>
              <a:t>pušača</a:t>
            </a:r>
            <a:r>
              <a:rPr lang="en-US" b="1" i="1" dirty="0"/>
              <a:t> – </a:t>
            </a:r>
            <a:r>
              <a:rPr lang="en-US" b="1" i="1" dirty="0" err="1"/>
              <a:t>žuti</a:t>
            </a:r>
            <a:r>
              <a:rPr lang="en-US" b="1" i="1" dirty="0"/>
              <a:t> </a:t>
            </a:r>
            <a:r>
              <a:rPr lang="en-US" b="1" i="1" dirty="0" err="1"/>
              <a:t>zubi</a:t>
            </a:r>
            <a:r>
              <a:rPr lang="en-US" b="1" i="1" dirty="0"/>
              <a:t>, </a:t>
            </a:r>
            <a:r>
              <a:rPr lang="en-US" b="1" i="1" dirty="0" err="1"/>
              <a:t>prevremeno</a:t>
            </a:r>
            <a:r>
              <a:rPr lang="en-US" b="1" i="1" dirty="0"/>
              <a:t> </a:t>
            </a:r>
            <a:r>
              <a:rPr lang="en-US" b="1" i="1" dirty="0" err="1"/>
              <a:t>starenje</a:t>
            </a:r>
            <a:r>
              <a:rPr lang="en-US" b="1" i="1" dirty="0"/>
              <a:t> </a:t>
            </a:r>
            <a:r>
              <a:rPr lang="en-US" b="1" i="1" dirty="0" err="1"/>
              <a:t>kože</a:t>
            </a:r>
            <a:r>
              <a:rPr lang="en-US" b="1" i="1" dirty="0"/>
              <a:t>, </a:t>
            </a:r>
            <a:r>
              <a:rPr lang="en-US" b="1" i="1" dirty="0" err="1"/>
              <a:t>neprijatan</a:t>
            </a:r>
            <a:r>
              <a:rPr lang="en-US" b="1" i="1" dirty="0"/>
              <a:t> </a:t>
            </a:r>
            <a:r>
              <a:rPr lang="en-US" b="1" i="1" dirty="0" err="1"/>
              <a:t>miris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 err="1"/>
              <a:t>Pušenje</a:t>
            </a:r>
            <a:r>
              <a:rPr lang="en-US" b="1" i="1" dirty="0"/>
              <a:t> </a:t>
            </a:r>
            <a:r>
              <a:rPr lang="en-US" b="1" i="1" dirty="0" err="1"/>
              <a:t>osuđuje</a:t>
            </a:r>
            <a:r>
              <a:rPr lang="en-US" b="1" i="1" dirty="0"/>
              <a:t> </a:t>
            </a:r>
            <a:r>
              <a:rPr lang="en-US" b="1" i="1" dirty="0" err="1"/>
              <a:t>pušače</a:t>
            </a:r>
            <a:r>
              <a:rPr lang="en-US" b="1" i="1" dirty="0"/>
              <a:t> </a:t>
            </a:r>
            <a:r>
              <a:rPr lang="en-US" b="1" i="1" dirty="0" err="1"/>
              <a:t>na</a:t>
            </a:r>
            <a:r>
              <a:rPr lang="en-US" b="1" i="1" dirty="0"/>
              <a:t> </a:t>
            </a:r>
            <a:r>
              <a:rPr lang="en-US" b="1" i="1" dirty="0" err="1"/>
              <a:t>konstantnu</a:t>
            </a:r>
            <a:r>
              <a:rPr lang="en-US" b="1" i="1" dirty="0"/>
              <a:t> </a:t>
            </a:r>
            <a:r>
              <a:rPr lang="en-US" b="1" i="1" dirty="0" err="1"/>
              <a:t>borbu</a:t>
            </a:r>
            <a:r>
              <a:rPr lang="en-US" b="1" i="1" dirty="0"/>
              <a:t> </a:t>
            </a:r>
            <a:r>
              <a:rPr lang="en-US" b="1" i="1" dirty="0" err="1"/>
              <a:t>sa</a:t>
            </a:r>
            <a:r>
              <a:rPr lang="en-US" b="1" i="1" dirty="0"/>
              <a:t> </a:t>
            </a:r>
            <a:r>
              <a:rPr lang="en-US" b="1" i="1" dirty="0" err="1"/>
              <a:t>sopstvenim</a:t>
            </a:r>
            <a:r>
              <a:rPr lang="en-US" b="1" i="1" dirty="0"/>
              <a:t> </a:t>
            </a:r>
            <a:r>
              <a:rPr lang="en-US" b="1" i="1" dirty="0" err="1"/>
              <a:t>potrebama</a:t>
            </a:r>
            <a:r>
              <a:rPr lang="en-US" b="1" i="1" dirty="0"/>
              <a:t>, </a:t>
            </a:r>
            <a:r>
              <a:rPr lang="en-US" b="1" i="1" dirty="0" err="1"/>
              <a:t>odnosno</a:t>
            </a:r>
            <a:r>
              <a:rPr lang="en-US" b="1" i="1" dirty="0"/>
              <a:t> </a:t>
            </a:r>
            <a:r>
              <a:rPr lang="en-US" b="1" i="1" dirty="0" err="1"/>
              <a:t>često</a:t>
            </a:r>
            <a:r>
              <a:rPr lang="en-US" b="1" i="1" dirty="0"/>
              <a:t> </a:t>
            </a:r>
            <a:r>
              <a:rPr lang="en-US" b="1" i="1" dirty="0" err="1"/>
              <a:t>suzdržavanje</a:t>
            </a:r>
            <a:r>
              <a:rPr lang="en-US" b="1" i="1" dirty="0"/>
              <a:t> od </a:t>
            </a:r>
            <a:r>
              <a:rPr lang="en-US" b="1" i="1" dirty="0" err="1"/>
              <a:t>cigareta</a:t>
            </a:r>
            <a:r>
              <a:rPr lang="en-US" b="1" i="1" dirty="0"/>
              <a:t>, </a:t>
            </a:r>
            <a:r>
              <a:rPr lang="en-US" b="1" i="1" dirty="0" err="1"/>
              <a:t>što</a:t>
            </a:r>
            <a:r>
              <a:rPr lang="en-US" b="1" i="1" dirty="0"/>
              <a:t> </a:t>
            </a:r>
            <a:r>
              <a:rPr lang="en-US" b="1" i="1" dirty="0" err="1"/>
              <a:t>ima</a:t>
            </a:r>
            <a:r>
              <a:rPr lang="en-US" b="1" i="1" dirty="0"/>
              <a:t> </a:t>
            </a:r>
            <a:r>
              <a:rPr lang="en-US" b="1" i="1" dirty="0" err="1"/>
              <a:t>direktan</a:t>
            </a:r>
            <a:r>
              <a:rPr lang="en-US" b="1" i="1" dirty="0"/>
              <a:t> </a:t>
            </a:r>
            <a:r>
              <a:rPr lang="en-US" b="1" i="1" dirty="0" err="1"/>
              <a:t>uticaj</a:t>
            </a:r>
            <a:r>
              <a:rPr lang="en-US" b="1" i="1" dirty="0"/>
              <a:t> </a:t>
            </a:r>
            <a:r>
              <a:rPr lang="en-US" b="1" i="1" dirty="0" err="1"/>
              <a:t>na</a:t>
            </a:r>
            <a:r>
              <a:rPr lang="en-US" b="1" i="1" dirty="0"/>
              <a:t> </a:t>
            </a:r>
            <a:r>
              <a:rPr lang="en-US" b="1" i="1" dirty="0" err="1"/>
              <a:t>trenutno</a:t>
            </a:r>
            <a:r>
              <a:rPr lang="en-US" b="1" i="1" dirty="0"/>
              <a:t> </a:t>
            </a:r>
            <a:r>
              <a:rPr lang="en-US" b="1" i="1" dirty="0" err="1"/>
              <a:t>raspoloženje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stanje</a:t>
            </a:r>
            <a:r>
              <a:rPr lang="en-US" b="1" i="1" dirty="0"/>
              <a:t> </a:t>
            </a:r>
            <a:r>
              <a:rPr lang="en-US" b="1" i="1" dirty="0" err="1"/>
              <a:t>pušača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 err="1"/>
              <a:t>Pušenje</a:t>
            </a:r>
            <a:r>
              <a:rPr lang="en-US" b="1" i="1" dirty="0"/>
              <a:t> </a:t>
            </a:r>
            <a:r>
              <a:rPr lang="en-US" b="1" i="1" dirty="0" err="1"/>
              <a:t>izlaže</a:t>
            </a:r>
            <a:r>
              <a:rPr lang="en-US" b="1" i="1" dirty="0"/>
              <a:t> </a:t>
            </a:r>
            <a:r>
              <a:rPr lang="en-US" b="1" i="1" dirty="0" err="1"/>
              <a:t>pušače</a:t>
            </a:r>
            <a:r>
              <a:rPr lang="en-US" b="1" i="1" dirty="0"/>
              <a:t> </a:t>
            </a:r>
            <a:r>
              <a:rPr lang="en-US" b="1" i="1" dirty="0" err="1"/>
              <a:t>većem</a:t>
            </a:r>
            <a:r>
              <a:rPr lang="en-US" b="1" i="1" dirty="0"/>
              <a:t> </a:t>
            </a:r>
            <a:r>
              <a:rPr lang="en-US" b="1" i="1" dirty="0" err="1"/>
              <a:t>riziku</a:t>
            </a:r>
            <a:r>
              <a:rPr lang="en-US" b="1" i="1" dirty="0"/>
              <a:t> od </a:t>
            </a:r>
            <a:r>
              <a:rPr lang="en-US" b="1" i="1" dirty="0" err="1"/>
              <a:t>depresije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anksioznosti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857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1475"/>
            <a:ext cx="10515600" cy="5805488"/>
          </a:xfrm>
        </p:spPr>
        <p:txBody>
          <a:bodyPr>
            <a:normAutofit/>
          </a:bodyPr>
          <a:lstStyle/>
          <a:p>
            <a:r>
              <a:rPr lang="en-US" b="1" dirty="0" err="1"/>
              <a:t>Pušenje</a:t>
            </a:r>
            <a:r>
              <a:rPr lang="en-US" b="1" dirty="0"/>
              <a:t> </a:t>
            </a:r>
            <a:r>
              <a:rPr lang="en-US" b="1" dirty="0" err="1"/>
              <a:t>definitivno</a:t>
            </a:r>
            <a:r>
              <a:rPr lang="en-US" b="1" dirty="0"/>
              <a:t> </a:t>
            </a:r>
            <a:r>
              <a:rPr lang="en-US" b="1" dirty="0" err="1"/>
              <a:t>ima</a:t>
            </a:r>
            <a:r>
              <a:rPr lang="en-US" b="1" dirty="0"/>
              <a:t> </a:t>
            </a:r>
            <a:r>
              <a:rPr lang="en-US" b="1" dirty="0" err="1"/>
              <a:t>najštetniji</a:t>
            </a:r>
            <a:r>
              <a:rPr lang="en-US" b="1" dirty="0"/>
              <a:t> </a:t>
            </a:r>
            <a:r>
              <a:rPr lang="en-US" b="1" dirty="0" err="1"/>
              <a:t>uticaj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 </a:t>
            </a:r>
            <a:r>
              <a:rPr lang="en-US" b="1" dirty="0" err="1"/>
              <a:t>pluća</a:t>
            </a:r>
            <a:r>
              <a:rPr lang="en-US" b="1" dirty="0"/>
              <a:t> </a:t>
            </a:r>
            <a:r>
              <a:rPr lang="en-US" b="1" dirty="0" err="1"/>
              <a:t>pušača</a:t>
            </a:r>
            <a:r>
              <a:rPr lang="en-US" b="1" dirty="0"/>
              <a:t>, </a:t>
            </a:r>
            <a:r>
              <a:rPr lang="en-US" b="1" dirty="0" err="1"/>
              <a:t>jer</a:t>
            </a:r>
            <a:r>
              <a:rPr lang="en-US" b="1" dirty="0"/>
              <a:t> </a:t>
            </a:r>
            <a:r>
              <a:rPr lang="en-US" b="1" dirty="0" err="1"/>
              <a:t>pluća</a:t>
            </a:r>
            <a:r>
              <a:rPr lang="en-US" b="1" dirty="0"/>
              <a:t> </a:t>
            </a:r>
            <a:r>
              <a:rPr lang="en-US" b="1" dirty="0" err="1"/>
              <a:t>uvlačenjem</a:t>
            </a:r>
            <a:r>
              <a:rPr lang="en-US" b="1" dirty="0"/>
              <a:t> </a:t>
            </a:r>
            <a:r>
              <a:rPr lang="en-US" b="1" dirty="0" err="1"/>
              <a:t>dima</a:t>
            </a:r>
            <a:r>
              <a:rPr lang="en-US" b="1" dirty="0"/>
              <a:t> </a:t>
            </a:r>
            <a:r>
              <a:rPr lang="en-US" b="1" dirty="0" err="1"/>
              <a:t>direktno</a:t>
            </a:r>
            <a:r>
              <a:rPr lang="en-US" b="1" dirty="0"/>
              <a:t> </a:t>
            </a:r>
            <a:r>
              <a:rPr lang="en-US" b="1" dirty="0" err="1"/>
              <a:t>primaju</a:t>
            </a:r>
            <a:r>
              <a:rPr lang="en-US" b="1" dirty="0"/>
              <a:t> </a:t>
            </a:r>
            <a:r>
              <a:rPr lang="en-US" b="1" dirty="0" err="1"/>
              <a:t>sve</a:t>
            </a:r>
            <a:r>
              <a:rPr lang="en-US" b="1" dirty="0"/>
              <a:t> </a:t>
            </a:r>
            <a:r>
              <a:rPr lang="en-US" b="1" dirty="0" err="1"/>
              <a:t>štetne</a:t>
            </a:r>
            <a:r>
              <a:rPr lang="en-US" b="1" dirty="0"/>
              <a:t> </a:t>
            </a:r>
            <a:r>
              <a:rPr lang="en-US" b="1" dirty="0" err="1"/>
              <a:t>supstance</a:t>
            </a:r>
            <a:r>
              <a:rPr lang="en-US" b="1" dirty="0"/>
              <a:t> </a:t>
            </a:r>
            <a:r>
              <a:rPr lang="en-US" b="1" dirty="0" err="1"/>
              <a:t>koje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sadržane</a:t>
            </a:r>
            <a:r>
              <a:rPr lang="en-US" b="1" dirty="0"/>
              <a:t> u </a:t>
            </a:r>
            <a:r>
              <a:rPr lang="en-US" b="1" dirty="0" err="1"/>
              <a:t>cigareti</a:t>
            </a:r>
            <a:r>
              <a:rPr lang="en-US" b="1" dirty="0"/>
              <a:t>. U </a:t>
            </a:r>
            <a:r>
              <a:rPr lang="en-US" b="1" dirty="0" err="1"/>
              <a:t>proseku</a:t>
            </a:r>
            <a:r>
              <a:rPr lang="en-US" b="1" dirty="0"/>
              <a:t> 85% od </a:t>
            </a:r>
            <a:r>
              <a:rPr lang="en-US" b="1" dirty="0" err="1"/>
              <a:t>svih</a:t>
            </a:r>
            <a:r>
              <a:rPr lang="en-US" b="1" dirty="0"/>
              <a:t> </a:t>
            </a:r>
            <a:r>
              <a:rPr lang="en-US" b="1" dirty="0" err="1"/>
              <a:t>oboljenja</a:t>
            </a:r>
            <a:r>
              <a:rPr lang="en-US" b="1" dirty="0"/>
              <a:t> </a:t>
            </a:r>
            <a:r>
              <a:rPr lang="en-US" b="1" dirty="0" err="1"/>
              <a:t>pluća</a:t>
            </a:r>
            <a:r>
              <a:rPr lang="en-US" b="1" dirty="0"/>
              <a:t>, a </a:t>
            </a:r>
            <a:r>
              <a:rPr lang="en-US" b="1" dirty="0" err="1"/>
              <a:t>oko</a:t>
            </a:r>
            <a:r>
              <a:rPr lang="en-US" b="1" dirty="0"/>
              <a:t> </a:t>
            </a:r>
            <a:r>
              <a:rPr lang="en-US" b="1" dirty="0" err="1"/>
              <a:t>jedne</a:t>
            </a:r>
            <a:r>
              <a:rPr lang="en-US" b="1" dirty="0"/>
              <a:t> </a:t>
            </a:r>
            <a:r>
              <a:rPr lang="en-US" b="1" dirty="0" err="1"/>
              <a:t>trećine</a:t>
            </a:r>
            <a:r>
              <a:rPr lang="en-US" b="1" dirty="0"/>
              <a:t> </a:t>
            </a:r>
            <a:r>
              <a:rPr lang="en-US" b="1" dirty="0" err="1"/>
              <a:t>svih</a:t>
            </a:r>
            <a:r>
              <a:rPr lang="en-US" b="1" dirty="0"/>
              <a:t> </a:t>
            </a:r>
            <a:r>
              <a:rPr lang="en-US" b="1" dirty="0" err="1"/>
              <a:t>kancerogenih</a:t>
            </a:r>
            <a:r>
              <a:rPr lang="en-US" b="1" dirty="0"/>
              <a:t> </a:t>
            </a:r>
            <a:r>
              <a:rPr lang="en-US" b="1" dirty="0" err="1"/>
              <a:t>oboljenja</a:t>
            </a:r>
            <a:r>
              <a:rPr lang="en-US" b="1" dirty="0"/>
              <a:t> 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uzrokovana</a:t>
            </a:r>
            <a:r>
              <a:rPr lang="en-US" b="1" dirty="0"/>
              <a:t> </a:t>
            </a:r>
            <a:r>
              <a:rPr lang="en-US" b="1" dirty="0" err="1"/>
              <a:t>upravo</a:t>
            </a:r>
            <a:r>
              <a:rPr lang="en-US" b="1" dirty="0"/>
              <a:t> </a:t>
            </a:r>
            <a:r>
              <a:rPr lang="en-US" b="1" dirty="0" err="1"/>
              <a:t>konzumiranjem</a:t>
            </a:r>
            <a:r>
              <a:rPr lang="en-US" b="1" dirty="0"/>
              <a:t> </a:t>
            </a:r>
            <a:r>
              <a:rPr lang="en-US" b="1" dirty="0" err="1"/>
              <a:t>cigareta</a:t>
            </a:r>
            <a:r>
              <a:rPr lang="en-US" b="1" dirty="0"/>
              <a:t>, </a:t>
            </a:r>
            <a:r>
              <a:rPr lang="en-US" b="1" dirty="0" err="1"/>
              <a:t>gde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najčešći</a:t>
            </a:r>
            <a:r>
              <a:rPr lang="en-US" b="1" dirty="0"/>
              <a:t> </a:t>
            </a:r>
            <a:r>
              <a:rPr lang="en-US" b="1" dirty="0" err="1"/>
              <a:t>sledeći</a:t>
            </a:r>
            <a:r>
              <a:rPr lang="en-US" b="1" dirty="0"/>
              <a:t>:</a:t>
            </a:r>
          </a:p>
          <a:p>
            <a:r>
              <a:rPr lang="en-US" b="1" dirty="0"/>
              <a:t>·         </a:t>
            </a:r>
            <a:r>
              <a:rPr lang="en-US" b="1" i="1" dirty="0" err="1"/>
              <a:t>Rak</a:t>
            </a:r>
            <a:r>
              <a:rPr lang="en-US" b="1" i="1" dirty="0"/>
              <a:t> </a:t>
            </a:r>
            <a:r>
              <a:rPr lang="en-US" b="1" i="1" dirty="0" err="1"/>
              <a:t>jednjaka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 err="1"/>
              <a:t>Rak</a:t>
            </a:r>
            <a:r>
              <a:rPr lang="en-US" b="1" i="1" dirty="0"/>
              <a:t> </a:t>
            </a:r>
            <a:r>
              <a:rPr lang="en-US" b="1" i="1" dirty="0" err="1"/>
              <a:t>usne</a:t>
            </a:r>
            <a:r>
              <a:rPr lang="en-US" b="1" i="1" dirty="0"/>
              <a:t> </a:t>
            </a:r>
            <a:r>
              <a:rPr lang="en-US" b="1" i="1" dirty="0" err="1"/>
              <a:t>dublje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 err="1"/>
              <a:t>Rak</a:t>
            </a:r>
            <a:r>
              <a:rPr lang="en-US" b="1" i="1" dirty="0"/>
              <a:t> </a:t>
            </a:r>
            <a:r>
              <a:rPr lang="en-US" b="1" i="1" dirty="0" err="1"/>
              <a:t>materice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 err="1"/>
              <a:t>Rak</a:t>
            </a:r>
            <a:r>
              <a:rPr lang="en-US" b="1" i="1" dirty="0"/>
              <a:t> prostate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 err="1"/>
              <a:t>Rak</a:t>
            </a:r>
            <a:r>
              <a:rPr lang="en-US" b="1" i="1" dirty="0"/>
              <a:t> </a:t>
            </a:r>
            <a:r>
              <a:rPr lang="en-US" b="1" i="1" dirty="0" err="1"/>
              <a:t>želuca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 err="1"/>
              <a:t>Rak</a:t>
            </a:r>
            <a:r>
              <a:rPr lang="en-US" b="1" i="1" dirty="0"/>
              <a:t> </a:t>
            </a:r>
            <a:r>
              <a:rPr lang="en-US" b="1" i="1" dirty="0" err="1"/>
              <a:t>pankreasa</a:t>
            </a:r>
            <a:endParaRPr lang="en-US" b="1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2950" y="2366962"/>
            <a:ext cx="6800850" cy="3910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195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57188"/>
            <a:ext cx="10515600" cy="5819775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Naime</a:t>
            </a:r>
            <a:r>
              <a:rPr lang="en-US" b="1" dirty="0"/>
              <a:t>, </a:t>
            </a:r>
            <a:r>
              <a:rPr lang="en-US" b="1" dirty="0" err="1"/>
              <a:t>naučno</a:t>
            </a:r>
            <a:r>
              <a:rPr lang="en-US" b="1" dirty="0"/>
              <a:t> je </a:t>
            </a:r>
            <a:r>
              <a:rPr lang="en-US" b="1" dirty="0" err="1"/>
              <a:t>dokazano</a:t>
            </a:r>
            <a:r>
              <a:rPr lang="en-US" b="1" dirty="0"/>
              <a:t> da </a:t>
            </a:r>
            <a:r>
              <a:rPr lang="en-US" b="1" dirty="0" err="1"/>
              <a:t>pušenje</a:t>
            </a:r>
            <a:r>
              <a:rPr lang="en-US" b="1" dirty="0"/>
              <a:t> u </a:t>
            </a:r>
            <a:r>
              <a:rPr lang="en-US" b="1" dirty="0" err="1"/>
              <a:t>toku</a:t>
            </a:r>
            <a:r>
              <a:rPr lang="en-US" b="1" dirty="0"/>
              <a:t> </a:t>
            </a:r>
            <a:r>
              <a:rPr lang="en-US" b="1" dirty="0" err="1"/>
              <a:t>trudnoće</a:t>
            </a:r>
            <a:r>
              <a:rPr lang="en-US" b="1" dirty="0"/>
              <a:t> </a:t>
            </a:r>
            <a:r>
              <a:rPr lang="en-US" b="1" dirty="0" err="1"/>
              <a:t>veoma</a:t>
            </a:r>
            <a:r>
              <a:rPr lang="en-US" b="1" dirty="0"/>
              <a:t> </a:t>
            </a:r>
            <a:r>
              <a:rPr lang="en-US" b="1" dirty="0" err="1"/>
              <a:t>štetno</a:t>
            </a:r>
            <a:r>
              <a:rPr lang="en-US" b="1" dirty="0"/>
              <a:t> </a:t>
            </a:r>
            <a:r>
              <a:rPr lang="en-US" b="1" dirty="0" err="1"/>
              <a:t>utiče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razvoj</a:t>
            </a:r>
            <a:r>
              <a:rPr lang="en-US" b="1" dirty="0"/>
              <a:t> </a:t>
            </a:r>
            <a:r>
              <a:rPr lang="en-US" b="1" dirty="0" err="1"/>
              <a:t>ploda</a:t>
            </a:r>
            <a:r>
              <a:rPr lang="en-US" b="1" dirty="0"/>
              <a:t>, a </a:t>
            </a:r>
            <a:r>
              <a:rPr lang="en-US" b="1" dirty="0" err="1"/>
              <a:t>može</a:t>
            </a:r>
            <a:r>
              <a:rPr lang="en-US" b="1" dirty="0"/>
              <a:t> </a:t>
            </a:r>
            <a:r>
              <a:rPr lang="en-US" b="1" dirty="0" err="1"/>
              <a:t>ostaviti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ozbiljne</a:t>
            </a:r>
            <a:r>
              <a:rPr lang="en-US" b="1" dirty="0"/>
              <a:t> </a:t>
            </a:r>
            <a:r>
              <a:rPr lang="en-US" b="1" dirty="0" err="1"/>
              <a:t>posledice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zdravlje</a:t>
            </a:r>
            <a:r>
              <a:rPr lang="en-US" b="1" dirty="0"/>
              <a:t> </a:t>
            </a:r>
            <a:r>
              <a:rPr lang="en-US" b="1" dirty="0" err="1"/>
              <a:t>deteta</a:t>
            </a:r>
            <a:r>
              <a:rPr lang="en-US" b="1" dirty="0"/>
              <a:t> </a:t>
            </a:r>
            <a:r>
              <a:rPr lang="en-US" b="1" dirty="0" err="1"/>
              <a:t>nakon</a:t>
            </a:r>
            <a:r>
              <a:rPr lang="en-US" b="1" dirty="0"/>
              <a:t> </a:t>
            </a:r>
            <a:r>
              <a:rPr lang="en-US" b="1" dirty="0" err="1"/>
              <a:t>rođenja</a:t>
            </a:r>
            <a:r>
              <a:rPr lang="en-US" b="1" dirty="0"/>
              <a:t>, pa </a:t>
            </a:r>
            <a:r>
              <a:rPr lang="en-US" b="1" dirty="0" err="1"/>
              <a:t>čak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u </a:t>
            </a:r>
            <a:r>
              <a:rPr lang="en-US" b="1" dirty="0" err="1"/>
              <a:t>daljoj</a:t>
            </a:r>
            <a:r>
              <a:rPr lang="en-US" b="1" dirty="0"/>
              <a:t> </a:t>
            </a:r>
            <a:r>
              <a:rPr lang="en-US" b="1" dirty="0" err="1"/>
              <a:t>budućnosti</a:t>
            </a:r>
            <a:r>
              <a:rPr lang="en-US" b="1" dirty="0"/>
              <a:t>.</a:t>
            </a:r>
          </a:p>
          <a:p>
            <a:r>
              <a:rPr lang="en-US" b="1" dirty="0" err="1"/>
              <a:t>Pušenje</a:t>
            </a:r>
            <a:r>
              <a:rPr lang="en-US" b="1" dirty="0"/>
              <a:t> u </a:t>
            </a:r>
            <a:r>
              <a:rPr lang="en-US" b="1" dirty="0" err="1"/>
              <a:t>trudnoći</a:t>
            </a:r>
            <a:r>
              <a:rPr lang="en-US" b="1" dirty="0"/>
              <a:t> </a:t>
            </a:r>
            <a:r>
              <a:rPr lang="en-US" b="1" dirty="0" err="1"/>
              <a:t>može</a:t>
            </a:r>
            <a:r>
              <a:rPr lang="en-US" b="1" dirty="0"/>
              <a:t> </a:t>
            </a:r>
            <a:r>
              <a:rPr lang="en-US" b="1" dirty="0" err="1"/>
              <a:t>ostaviti</a:t>
            </a:r>
            <a:r>
              <a:rPr lang="en-US" b="1" dirty="0"/>
              <a:t> </a:t>
            </a:r>
            <a:r>
              <a:rPr lang="en-US" b="1" dirty="0" err="1"/>
              <a:t>direktne</a:t>
            </a:r>
            <a:r>
              <a:rPr lang="en-US" b="1" dirty="0"/>
              <a:t> </a:t>
            </a:r>
            <a:r>
              <a:rPr lang="en-US" b="1" dirty="0" err="1"/>
              <a:t>posledice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fetus, </a:t>
            </a:r>
            <a:r>
              <a:rPr lang="en-US" b="1" dirty="0" err="1"/>
              <a:t>iz</a:t>
            </a:r>
            <a:r>
              <a:rPr lang="en-US" b="1" dirty="0"/>
              <a:t> </a:t>
            </a:r>
            <a:r>
              <a:rPr lang="en-US" b="1" dirty="0" err="1"/>
              <a:t>sledećih</a:t>
            </a:r>
            <a:r>
              <a:rPr lang="en-US" b="1" dirty="0"/>
              <a:t> </a:t>
            </a:r>
            <a:r>
              <a:rPr lang="en-US" b="1" dirty="0" err="1"/>
              <a:t>razloga</a:t>
            </a:r>
            <a:r>
              <a:rPr lang="en-US" b="1" dirty="0"/>
              <a:t>:</a:t>
            </a:r>
          </a:p>
          <a:p>
            <a:r>
              <a:rPr lang="en-US" b="1" dirty="0"/>
              <a:t>·         </a:t>
            </a:r>
            <a:r>
              <a:rPr lang="en-US" b="1" i="1" dirty="0" err="1"/>
              <a:t>Ograničava</a:t>
            </a:r>
            <a:r>
              <a:rPr lang="en-US" b="1" i="1" dirty="0"/>
              <a:t> </a:t>
            </a:r>
            <a:r>
              <a:rPr lang="en-US" b="1" i="1" dirty="0" err="1"/>
              <a:t>dotok</a:t>
            </a:r>
            <a:r>
              <a:rPr lang="en-US" b="1" i="1" dirty="0"/>
              <a:t> </a:t>
            </a:r>
            <a:r>
              <a:rPr lang="en-US" b="1" i="1" dirty="0" err="1"/>
              <a:t>kiseonika</a:t>
            </a:r>
            <a:r>
              <a:rPr lang="en-US" b="1" i="1" dirty="0"/>
              <a:t> do </a:t>
            </a:r>
            <a:r>
              <a:rPr lang="en-US" b="1" i="1" dirty="0" err="1"/>
              <a:t>bebinog</a:t>
            </a:r>
            <a:r>
              <a:rPr lang="en-US" b="1" i="1" dirty="0"/>
              <a:t> </a:t>
            </a:r>
            <a:r>
              <a:rPr lang="en-US" b="1" i="1" dirty="0" err="1"/>
              <a:t>organizma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 err="1"/>
              <a:t>Ubrzava</a:t>
            </a:r>
            <a:r>
              <a:rPr lang="en-US" b="1" i="1" dirty="0"/>
              <a:t> </a:t>
            </a:r>
            <a:r>
              <a:rPr lang="en-US" b="1" i="1" dirty="0" err="1"/>
              <a:t>bebine</a:t>
            </a:r>
            <a:r>
              <a:rPr lang="en-US" b="1" i="1" dirty="0"/>
              <a:t> </a:t>
            </a:r>
            <a:r>
              <a:rPr lang="en-US" b="1" i="1" dirty="0" err="1"/>
              <a:t>otkucaje</a:t>
            </a:r>
            <a:r>
              <a:rPr lang="en-US" b="1" i="1" dirty="0"/>
              <a:t> </a:t>
            </a:r>
            <a:r>
              <a:rPr lang="en-US" b="1" i="1" dirty="0" err="1"/>
              <a:t>srca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 err="1"/>
              <a:t>Povećava</a:t>
            </a:r>
            <a:r>
              <a:rPr lang="en-US" b="1" i="1" dirty="0"/>
              <a:t> </a:t>
            </a:r>
            <a:r>
              <a:rPr lang="en-US" b="1" i="1" dirty="0" err="1"/>
              <a:t>rizik</a:t>
            </a:r>
            <a:r>
              <a:rPr lang="en-US" b="1" i="1" dirty="0"/>
              <a:t> od </a:t>
            </a:r>
            <a:r>
              <a:rPr lang="en-US" b="1" i="1" dirty="0" err="1"/>
              <a:t>pobačaja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mrtvorođenja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 err="1"/>
              <a:t>Povećava</a:t>
            </a:r>
            <a:r>
              <a:rPr lang="en-US" b="1" i="1" dirty="0"/>
              <a:t> </a:t>
            </a:r>
            <a:r>
              <a:rPr lang="en-US" b="1" i="1" dirty="0" err="1"/>
              <a:t>rizik</a:t>
            </a:r>
            <a:r>
              <a:rPr lang="en-US" b="1" i="1" dirty="0"/>
              <a:t> od </a:t>
            </a:r>
            <a:r>
              <a:rPr lang="en-US" b="1" i="1" dirty="0" err="1"/>
              <a:t>prevremenog</a:t>
            </a:r>
            <a:r>
              <a:rPr lang="en-US" b="1" i="1" dirty="0"/>
              <a:t> </a:t>
            </a:r>
            <a:r>
              <a:rPr lang="en-US" b="1" i="1" dirty="0" err="1"/>
              <a:t>porođaja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nedovoljno</a:t>
            </a:r>
            <a:r>
              <a:rPr lang="en-US" b="1" i="1" dirty="0"/>
              <a:t> </a:t>
            </a:r>
            <a:r>
              <a:rPr lang="en-US" b="1" i="1" dirty="0" err="1"/>
              <a:t>razvijene</a:t>
            </a:r>
            <a:r>
              <a:rPr lang="en-US" b="1" i="1" dirty="0"/>
              <a:t> </a:t>
            </a:r>
            <a:r>
              <a:rPr lang="en-US" b="1" i="1" dirty="0" err="1"/>
              <a:t>težine</a:t>
            </a:r>
            <a:r>
              <a:rPr lang="en-US" b="1" i="1" dirty="0"/>
              <a:t> </a:t>
            </a:r>
            <a:r>
              <a:rPr lang="en-US" b="1" i="1" dirty="0" err="1"/>
              <a:t>novorođenčeta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 err="1"/>
              <a:t>Povećava</a:t>
            </a:r>
            <a:r>
              <a:rPr lang="en-US" b="1" i="1" dirty="0"/>
              <a:t> </a:t>
            </a:r>
            <a:r>
              <a:rPr lang="en-US" b="1" i="1" dirty="0" err="1"/>
              <a:t>rizik</a:t>
            </a:r>
            <a:r>
              <a:rPr lang="en-US" b="1" i="1" dirty="0"/>
              <a:t> da se </a:t>
            </a:r>
            <a:r>
              <a:rPr lang="en-US" b="1" i="1" dirty="0" err="1"/>
              <a:t>kod</a:t>
            </a:r>
            <a:r>
              <a:rPr lang="en-US" b="1" i="1" dirty="0"/>
              <a:t> </a:t>
            </a:r>
            <a:r>
              <a:rPr lang="en-US" b="1" i="1" dirty="0" err="1"/>
              <a:t>bebe</a:t>
            </a:r>
            <a:r>
              <a:rPr lang="en-US" b="1" i="1" dirty="0"/>
              <a:t> </a:t>
            </a:r>
            <a:r>
              <a:rPr lang="en-US" b="1" i="1" dirty="0" err="1"/>
              <a:t>razviju</a:t>
            </a:r>
            <a:r>
              <a:rPr lang="en-US" b="1" i="1" dirty="0"/>
              <a:t> </a:t>
            </a:r>
            <a:r>
              <a:rPr lang="en-US" b="1" i="1" dirty="0" err="1"/>
              <a:t>respiratorna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plućna</a:t>
            </a:r>
            <a:r>
              <a:rPr lang="en-US" b="1" i="1" dirty="0"/>
              <a:t> </a:t>
            </a:r>
            <a:r>
              <a:rPr lang="en-US" b="1" i="1" dirty="0" err="1"/>
              <a:t>oboljenja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 err="1"/>
              <a:t>Povećava</a:t>
            </a:r>
            <a:r>
              <a:rPr lang="en-US" b="1" i="1" dirty="0"/>
              <a:t> </a:t>
            </a:r>
            <a:r>
              <a:rPr lang="en-US" b="1" i="1" dirty="0" err="1"/>
              <a:t>rizik</a:t>
            </a:r>
            <a:r>
              <a:rPr lang="en-US" b="1" i="1" dirty="0"/>
              <a:t> od </a:t>
            </a:r>
            <a:r>
              <a:rPr lang="en-US" b="1" i="1" dirty="0" err="1"/>
              <a:t>razvoja</a:t>
            </a:r>
            <a:r>
              <a:rPr lang="en-US" b="1" i="1" dirty="0"/>
              <a:t> </a:t>
            </a:r>
            <a:r>
              <a:rPr lang="en-US" b="1" i="1" dirty="0" err="1"/>
              <a:t>urođenih</a:t>
            </a:r>
            <a:r>
              <a:rPr lang="en-US" b="1" i="1" dirty="0"/>
              <a:t> </a:t>
            </a:r>
            <a:r>
              <a:rPr lang="en-US" b="1" i="1" dirty="0" err="1"/>
              <a:t>anomalija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retardacija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435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600"/>
            <a:ext cx="10515600" cy="59483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Efekti</a:t>
            </a:r>
            <a:r>
              <a:rPr lang="en-US" b="1" dirty="0"/>
              <a:t> </a:t>
            </a:r>
            <a:r>
              <a:rPr lang="en-US" b="1" dirty="0" err="1"/>
              <a:t>prestanka</a:t>
            </a:r>
            <a:r>
              <a:rPr lang="en-US" b="1" dirty="0"/>
              <a:t> </a:t>
            </a:r>
            <a:r>
              <a:rPr lang="en-US" b="1" dirty="0" err="1"/>
              <a:t>pušenja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organizam</a:t>
            </a:r>
            <a:endParaRPr lang="en-US" b="1" dirty="0"/>
          </a:p>
          <a:p>
            <a:r>
              <a:rPr lang="en-US" b="1" dirty="0" err="1"/>
              <a:t>Pušači</a:t>
            </a:r>
            <a:r>
              <a:rPr lang="en-US" b="1" dirty="0"/>
              <a:t>, ne </a:t>
            </a:r>
            <a:r>
              <a:rPr lang="en-US" b="1" dirty="0" err="1"/>
              <a:t>morate</a:t>
            </a:r>
            <a:r>
              <a:rPr lang="en-US" b="1" dirty="0"/>
              <a:t> </a:t>
            </a:r>
            <a:r>
              <a:rPr lang="en-US" b="1" dirty="0" err="1"/>
              <a:t>čekati</a:t>
            </a:r>
            <a:r>
              <a:rPr lang="en-US" b="1" dirty="0"/>
              <a:t> </a:t>
            </a:r>
            <a:r>
              <a:rPr lang="en-US" b="1" dirty="0" err="1"/>
              <a:t>godinama</a:t>
            </a:r>
            <a:r>
              <a:rPr lang="en-US" b="1" dirty="0"/>
              <a:t> da </a:t>
            </a:r>
            <a:r>
              <a:rPr lang="en-US" b="1" dirty="0" err="1"/>
              <a:t>uočite</a:t>
            </a:r>
            <a:r>
              <a:rPr lang="en-US" b="1" dirty="0"/>
              <a:t> </a:t>
            </a:r>
            <a:r>
              <a:rPr lang="en-US" b="1" dirty="0" err="1"/>
              <a:t>prednosti</a:t>
            </a:r>
            <a:r>
              <a:rPr lang="en-US" b="1" dirty="0"/>
              <a:t> ne-</a:t>
            </a:r>
            <a:r>
              <a:rPr lang="en-US" b="1" dirty="0" err="1"/>
              <a:t>pušenja</a:t>
            </a:r>
            <a:r>
              <a:rPr lang="en-US" b="1" dirty="0"/>
              <a:t>.</a:t>
            </a:r>
          </a:p>
          <a:p>
            <a:r>
              <a:rPr lang="en-US" b="1" dirty="0" err="1"/>
              <a:t>Evo</a:t>
            </a:r>
            <a:r>
              <a:rPr lang="en-US" b="1" dirty="0"/>
              <a:t> </a:t>
            </a:r>
            <a:r>
              <a:rPr lang="en-US" b="1" dirty="0" err="1"/>
              <a:t>ukratkog</a:t>
            </a:r>
            <a:r>
              <a:rPr lang="en-US" b="1" dirty="0"/>
              <a:t> </a:t>
            </a:r>
            <a:r>
              <a:rPr lang="en-US" b="1" dirty="0" err="1"/>
              <a:t>opisa</a:t>
            </a:r>
            <a:r>
              <a:rPr lang="en-US" b="1" dirty="0"/>
              <a:t> </a:t>
            </a:r>
            <a:r>
              <a:rPr lang="en-US" b="1" dirty="0" err="1"/>
              <a:t>šta</a:t>
            </a:r>
            <a:r>
              <a:rPr lang="en-US" b="1" dirty="0"/>
              <a:t> </a:t>
            </a:r>
            <a:r>
              <a:rPr lang="en-US" b="1" dirty="0" err="1"/>
              <a:t>vam</a:t>
            </a:r>
            <a:r>
              <a:rPr lang="en-US" b="1" dirty="0"/>
              <a:t> se </a:t>
            </a:r>
            <a:r>
              <a:rPr lang="en-US" b="1" dirty="0" err="1"/>
              <a:t>događa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samom</a:t>
            </a:r>
            <a:r>
              <a:rPr lang="en-US" b="1" dirty="0"/>
              <a:t> </a:t>
            </a:r>
            <a:r>
              <a:rPr lang="en-US" b="1" dirty="0" err="1"/>
              <a:t>početku</a:t>
            </a:r>
            <a:r>
              <a:rPr lang="en-US" b="1" dirty="0"/>
              <a:t> </a:t>
            </a:r>
            <a:r>
              <a:rPr lang="en-US" b="1" dirty="0" err="1"/>
              <a:t>kada</a:t>
            </a:r>
            <a:r>
              <a:rPr lang="en-US" b="1" dirty="0"/>
              <a:t> </a:t>
            </a:r>
            <a:r>
              <a:rPr lang="en-US" b="1" dirty="0" err="1"/>
              <a:t>prestanete</a:t>
            </a:r>
            <a:r>
              <a:rPr lang="en-US" b="1" dirty="0"/>
              <a:t>:</a:t>
            </a:r>
          </a:p>
          <a:p>
            <a:r>
              <a:rPr lang="en-US" b="1" dirty="0"/>
              <a:t>·         </a:t>
            </a:r>
            <a:r>
              <a:rPr lang="en-US" b="1" i="1" dirty="0"/>
              <a:t>20 MINUTA – </a:t>
            </a:r>
            <a:r>
              <a:rPr lang="en-US" b="1" i="1" dirty="0" err="1"/>
              <a:t>krvni</a:t>
            </a:r>
            <a:r>
              <a:rPr lang="en-US" b="1" i="1" dirty="0"/>
              <a:t> </a:t>
            </a:r>
            <a:r>
              <a:rPr lang="en-US" b="1" i="1" dirty="0" err="1"/>
              <a:t>pritisak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puls</a:t>
            </a:r>
            <a:r>
              <a:rPr lang="en-US" b="1" i="1" dirty="0"/>
              <a:t> se </a:t>
            </a:r>
            <a:r>
              <a:rPr lang="en-US" b="1" i="1" dirty="0" err="1"/>
              <a:t>stabilizuju</a:t>
            </a:r>
            <a:r>
              <a:rPr lang="en-US" b="1" i="1" dirty="0"/>
              <a:t>, a </a:t>
            </a:r>
            <a:r>
              <a:rPr lang="en-US" b="1" i="1" dirty="0" err="1"/>
              <a:t>periferna</a:t>
            </a:r>
            <a:r>
              <a:rPr lang="en-US" b="1" i="1" dirty="0"/>
              <a:t> </a:t>
            </a:r>
            <a:r>
              <a:rPr lang="en-US" b="1" i="1" dirty="0" err="1"/>
              <a:t>cirkulacija</a:t>
            </a:r>
            <a:r>
              <a:rPr lang="en-US" b="1" i="1" dirty="0"/>
              <a:t> se </a:t>
            </a:r>
            <a:r>
              <a:rPr lang="en-US" b="1" i="1" dirty="0" err="1"/>
              <a:t>pojačava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/>
              <a:t>8 SATI – </a:t>
            </a:r>
            <a:r>
              <a:rPr lang="en-US" b="1" i="1" dirty="0" err="1"/>
              <a:t>koncetracija</a:t>
            </a:r>
            <a:r>
              <a:rPr lang="en-US" b="1" i="1" dirty="0"/>
              <a:t> </a:t>
            </a:r>
            <a:r>
              <a:rPr lang="en-US" b="1" i="1" dirty="0" err="1"/>
              <a:t>nikotina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ugljen</a:t>
            </a:r>
            <a:r>
              <a:rPr lang="en-US" b="1" i="1" dirty="0"/>
              <a:t>–</a:t>
            </a:r>
            <a:r>
              <a:rPr lang="en-US" b="1" i="1" dirty="0" err="1"/>
              <a:t>monoksida</a:t>
            </a:r>
            <a:r>
              <a:rPr lang="en-US" b="1" i="1" dirty="0"/>
              <a:t> se </a:t>
            </a:r>
            <a:r>
              <a:rPr lang="en-US" b="1" i="1" dirty="0" err="1"/>
              <a:t>eliminiše</a:t>
            </a:r>
            <a:r>
              <a:rPr lang="en-US" b="1" i="1" dirty="0"/>
              <a:t> </a:t>
            </a:r>
            <a:r>
              <a:rPr lang="en-US" b="1" i="1" dirty="0" err="1"/>
              <a:t>iz</a:t>
            </a:r>
            <a:r>
              <a:rPr lang="en-US" b="1" i="1" dirty="0"/>
              <a:t> </a:t>
            </a:r>
            <a:r>
              <a:rPr lang="en-US" b="1" i="1" dirty="0" err="1"/>
              <a:t>organizma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/>
              <a:t>24 SATA – </a:t>
            </a:r>
            <a:r>
              <a:rPr lang="en-US" b="1" i="1" dirty="0" err="1"/>
              <a:t>kompletan</a:t>
            </a:r>
            <a:r>
              <a:rPr lang="en-US" b="1" i="1" dirty="0"/>
              <a:t> </a:t>
            </a:r>
            <a:r>
              <a:rPr lang="en-US" b="1" i="1" dirty="0" err="1"/>
              <a:t>ugljen-monoksid</a:t>
            </a:r>
            <a:r>
              <a:rPr lang="en-US" b="1" i="1" dirty="0"/>
              <a:t> se </a:t>
            </a:r>
            <a:r>
              <a:rPr lang="en-US" b="1" i="1" dirty="0" err="1"/>
              <a:t>eliminiše</a:t>
            </a:r>
            <a:r>
              <a:rPr lang="en-US" b="1" i="1" dirty="0"/>
              <a:t> </a:t>
            </a:r>
            <a:r>
              <a:rPr lang="en-US" b="1" i="1" dirty="0" err="1"/>
              <a:t>iz</a:t>
            </a:r>
            <a:r>
              <a:rPr lang="en-US" b="1" i="1" dirty="0"/>
              <a:t> </a:t>
            </a:r>
            <a:r>
              <a:rPr lang="en-US" b="1" i="1" dirty="0" err="1"/>
              <a:t>organizma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/>
              <a:t>48 SATI – je </a:t>
            </a:r>
            <a:r>
              <a:rPr lang="en-US" b="1" i="1" dirty="0" err="1"/>
              <a:t>dovoljno</a:t>
            </a:r>
            <a:r>
              <a:rPr lang="en-US" b="1" i="1" dirty="0"/>
              <a:t> da </a:t>
            </a:r>
            <a:r>
              <a:rPr lang="en-US" b="1" i="1" dirty="0" err="1"/>
              <a:t>kompletan</a:t>
            </a:r>
            <a:r>
              <a:rPr lang="en-US" b="1" i="1" dirty="0"/>
              <a:t> </a:t>
            </a:r>
            <a:r>
              <a:rPr lang="en-US" b="1" i="1" dirty="0" err="1"/>
              <a:t>nikotin</a:t>
            </a:r>
            <a:r>
              <a:rPr lang="en-US" b="1" i="1" dirty="0"/>
              <a:t> </a:t>
            </a:r>
            <a:r>
              <a:rPr lang="en-US" b="1" i="1" dirty="0" err="1"/>
              <a:t>nestane</a:t>
            </a:r>
            <a:r>
              <a:rPr lang="en-US" b="1" i="1" dirty="0"/>
              <a:t> </a:t>
            </a:r>
            <a:r>
              <a:rPr lang="en-US" b="1" i="1" dirty="0" err="1"/>
              <a:t>iz</a:t>
            </a:r>
            <a:r>
              <a:rPr lang="en-US" b="1" i="1" dirty="0"/>
              <a:t> </a:t>
            </a:r>
            <a:r>
              <a:rPr lang="en-US" b="1" i="1" dirty="0" err="1"/>
              <a:t>organizma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da se </a:t>
            </a:r>
            <a:r>
              <a:rPr lang="en-US" b="1" i="1" dirty="0" err="1"/>
              <a:t>značajno</a:t>
            </a:r>
            <a:r>
              <a:rPr lang="en-US" b="1" i="1" dirty="0"/>
              <a:t> </a:t>
            </a:r>
            <a:r>
              <a:rPr lang="en-US" b="1" i="1" dirty="0" err="1"/>
              <a:t>poboljša</a:t>
            </a:r>
            <a:r>
              <a:rPr lang="en-US" b="1" i="1" dirty="0"/>
              <a:t> </a:t>
            </a:r>
            <a:r>
              <a:rPr lang="en-US" b="1" i="1" dirty="0" err="1"/>
              <a:t>čulo</a:t>
            </a:r>
            <a:r>
              <a:rPr lang="en-US" b="1" i="1" dirty="0"/>
              <a:t> </a:t>
            </a:r>
            <a:r>
              <a:rPr lang="en-US" b="1" i="1" dirty="0" err="1"/>
              <a:t>mirisa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ukusa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/>
              <a:t>72 SATA – </a:t>
            </a:r>
            <a:r>
              <a:rPr lang="en-US" b="1" i="1" dirty="0" err="1"/>
              <a:t>lakše</a:t>
            </a:r>
            <a:r>
              <a:rPr lang="en-US" b="1" i="1" dirty="0"/>
              <a:t> se </a:t>
            </a:r>
            <a:r>
              <a:rPr lang="en-US" b="1" i="1" dirty="0" err="1"/>
              <a:t>diše</a:t>
            </a:r>
            <a:r>
              <a:rPr lang="en-US" b="1" i="1" dirty="0"/>
              <a:t> </a:t>
            </a:r>
            <a:r>
              <a:rPr lang="en-US" b="1" i="1" dirty="0" err="1"/>
              <a:t>jer</a:t>
            </a:r>
            <a:r>
              <a:rPr lang="en-US" b="1" i="1" dirty="0"/>
              <a:t> </a:t>
            </a:r>
            <a:r>
              <a:rPr lang="en-US" b="1" i="1" dirty="0" err="1"/>
              <a:t>dolazi</a:t>
            </a:r>
            <a:r>
              <a:rPr lang="en-US" b="1" i="1" dirty="0"/>
              <a:t> do </a:t>
            </a:r>
            <a:r>
              <a:rPr lang="en-US" b="1" i="1" dirty="0" err="1"/>
              <a:t>relaksacije</a:t>
            </a:r>
            <a:r>
              <a:rPr lang="en-US" b="1" i="1" dirty="0"/>
              <a:t> </a:t>
            </a:r>
            <a:r>
              <a:rPr lang="en-US" b="1" i="1" dirty="0" err="1"/>
              <a:t>bronhija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/>
              <a:t> 3 – 9 MESECI – </a:t>
            </a:r>
            <a:r>
              <a:rPr lang="en-US" b="1" i="1" dirty="0" err="1"/>
              <a:t>po</a:t>
            </a:r>
            <a:r>
              <a:rPr lang="en-US" b="1" i="1" dirty="0"/>
              <a:t> </a:t>
            </a:r>
            <a:r>
              <a:rPr lang="en-US" b="1" i="1" dirty="0" err="1"/>
              <a:t>prestanku</a:t>
            </a:r>
            <a:r>
              <a:rPr lang="en-US" b="1" i="1" dirty="0"/>
              <a:t> </a:t>
            </a:r>
            <a:r>
              <a:rPr lang="en-US" b="1" i="1" dirty="0" err="1"/>
              <a:t>pušenja</a:t>
            </a:r>
            <a:r>
              <a:rPr lang="en-US" b="1" i="1" dirty="0"/>
              <a:t> </a:t>
            </a:r>
            <a:r>
              <a:rPr lang="en-US" b="1" i="1" dirty="0" err="1"/>
              <a:t>nestaje</a:t>
            </a:r>
            <a:r>
              <a:rPr lang="en-US" b="1" i="1" dirty="0"/>
              <a:t> </a:t>
            </a:r>
            <a:r>
              <a:rPr lang="en-US" b="1" i="1" dirty="0" err="1"/>
              <a:t>sekret</a:t>
            </a:r>
            <a:r>
              <a:rPr lang="en-US" b="1" i="1" dirty="0"/>
              <a:t> u </a:t>
            </a:r>
            <a:r>
              <a:rPr lang="en-US" b="1" i="1" dirty="0" err="1"/>
              <a:t>plućima</a:t>
            </a:r>
            <a:r>
              <a:rPr lang="en-US" b="1" i="1" dirty="0"/>
              <a:t>, </a:t>
            </a:r>
            <a:r>
              <a:rPr lang="en-US" b="1" i="1" dirty="0" err="1"/>
              <a:t>samim</a:t>
            </a:r>
            <a:r>
              <a:rPr lang="en-US" b="1" i="1" dirty="0"/>
              <a:t> </a:t>
            </a:r>
            <a:r>
              <a:rPr lang="en-US" b="1" i="1" dirty="0" err="1"/>
              <a:t>tim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kašalj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karakteristično</a:t>
            </a:r>
            <a:r>
              <a:rPr lang="en-US" b="1" i="1" dirty="0"/>
              <a:t> ‘</a:t>
            </a:r>
            <a:r>
              <a:rPr lang="en-US" b="1" i="1" dirty="0" err="1"/>
              <a:t>sviranje</a:t>
            </a:r>
            <a:r>
              <a:rPr lang="en-US" b="1" i="1" dirty="0"/>
              <a:t>’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/>
              <a:t> 1 GODINA – </a:t>
            </a:r>
            <a:r>
              <a:rPr lang="en-US" b="1" i="1" dirty="0" err="1"/>
              <a:t>rizik</a:t>
            </a:r>
            <a:r>
              <a:rPr lang="en-US" b="1" i="1" dirty="0"/>
              <a:t> od </a:t>
            </a:r>
            <a:r>
              <a:rPr lang="en-US" b="1" i="1" dirty="0" err="1"/>
              <a:t>srčanog</a:t>
            </a:r>
            <a:r>
              <a:rPr lang="en-US" b="1" i="1" dirty="0"/>
              <a:t> </a:t>
            </a:r>
            <a:r>
              <a:rPr lang="en-US" b="1" i="1" dirty="0" err="1"/>
              <a:t>udara</a:t>
            </a:r>
            <a:r>
              <a:rPr lang="en-US" b="1" i="1" dirty="0"/>
              <a:t> se </a:t>
            </a:r>
            <a:r>
              <a:rPr lang="en-US" b="1" i="1" dirty="0" err="1"/>
              <a:t>smanjuje</a:t>
            </a:r>
            <a:r>
              <a:rPr lang="en-US" b="1" i="1" dirty="0"/>
              <a:t> </a:t>
            </a:r>
            <a:r>
              <a:rPr lang="en-US" b="1" i="1" dirty="0" err="1"/>
              <a:t>za</a:t>
            </a:r>
            <a:r>
              <a:rPr lang="en-US" b="1" i="1" dirty="0"/>
              <a:t> </a:t>
            </a:r>
            <a:r>
              <a:rPr lang="en-US" b="1" i="1" dirty="0" err="1"/>
              <a:t>čak</a:t>
            </a:r>
            <a:r>
              <a:rPr lang="en-US" b="1" i="1" dirty="0"/>
              <a:t> 50%!</a:t>
            </a:r>
            <a:endParaRPr lang="en-US" b="1" dirty="0"/>
          </a:p>
          <a:p>
            <a:r>
              <a:rPr lang="en-US" b="1" dirty="0"/>
              <a:t>·         </a:t>
            </a:r>
            <a:r>
              <a:rPr lang="en-US" b="1" i="1" dirty="0"/>
              <a:t>15 GODINA – </a:t>
            </a:r>
            <a:r>
              <a:rPr lang="en-US" b="1" i="1" dirty="0" err="1"/>
              <a:t>rizik</a:t>
            </a:r>
            <a:r>
              <a:rPr lang="en-US" b="1" i="1" dirty="0"/>
              <a:t> od </a:t>
            </a:r>
            <a:r>
              <a:rPr lang="en-US" b="1" i="1" dirty="0" err="1"/>
              <a:t>moždanog</a:t>
            </a:r>
            <a:r>
              <a:rPr lang="en-US" b="1" i="1" dirty="0"/>
              <a:t> </a:t>
            </a:r>
            <a:r>
              <a:rPr lang="en-US" b="1" i="1" dirty="0" err="1"/>
              <a:t>udara</a:t>
            </a:r>
            <a:r>
              <a:rPr lang="en-US" b="1" i="1" dirty="0"/>
              <a:t> je </a:t>
            </a:r>
            <a:r>
              <a:rPr lang="en-US" b="1" i="1" dirty="0" err="1"/>
              <a:t>isti</a:t>
            </a:r>
            <a:r>
              <a:rPr lang="en-US" b="1" i="1" dirty="0"/>
              <a:t> </a:t>
            </a:r>
            <a:r>
              <a:rPr lang="en-US" b="1" i="1" dirty="0" err="1"/>
              <a:t>kao</a:t>
            </a:r>
            <a:r>
              <a:rPr lang="en-US" b="1" i="1" dirty="0"/>
              <a:t> </a:t>
            </a:r>
            <a:r>
              <a:rPr lang="en-US" b="1" i="1" dirty="0" err="1"/>
              <a:t>kod</a:t>
            </a:r>
            <a:r>
              <a:rPr lang="en-US" b="1" i="1" dirty="0"/>
              <a:t> </a:t>
            </a:r>
            <a:r>
              <a:rPr lang="en-US" b="1" i="1" dirty="0" err="1"/>
              <a:t>nepušača</a:t>
            </a:r>
            <a:r>
              <a:rPr lang="en-US" b="1" i="1" dirty="0"/>
              <a:t>..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212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612" y="414338"/>
            <a:ext cx="10906125" cy="5391150"/>
          </a:xfrm>
        </p:spPr>
        <p:txBody>
          <a:bodyPr>
            <a:normAutofit/>
          </a:bodyPr>
          <a:lstStyle/>
          <a:p>
            <a:r>
              <a:rPr lang="en-US" sz="4800" b="1" dirty="0" err="1"/>
              <a:t>Svetski</a:t>
            </a:r>
            <a:r>
              <a:rPr lang="en-US" sz="4800" b="1" dirty="0"/>
              <a:t> </a:t>
            </a:r>
            <a:r>
              <a:rPr lang="en-US" sz="4800" b="1" dirty="0" err="1"/>
              <a:t>dan</a:t>
            </a:r>
            <a:r>
              <a:rPr lang="en-US" sz="4800" b="1" dirty="0"/>
              <a:t> </a:t>
            </a:r>
            <a:r>
              <a:rPr lang="en-US" sz="4800" b="1" dirty="0" err="1"/>
              <a:t>bez</a:t>
            </a:r>
            <a:r>
              <a:rPr lang="en-US" sz="4800" b="1" dirty="0"/>
              <a:t> </a:t>
            </a:r>
            <a:r>
              <a:rPr lang="en-US" sz="4800" b="1" dirty="0" err="1"/>
              <a:t>duvanskog</a:t>
            </a:r>
            <a:r>
              <a:rPr lang="en-US" sz="4800" b="1" dirty="0"/>
              <a:t> </a:t>
            </a:r>
            <a:r>
              <a:rPr lang="en-US" sz="4800" b="1" dirty="0" err="1"/>
              <a:t>dima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000" b="1" dirty="0" err="1"/>
              <a:t>održava</a:t>
            </a:r>
            <a:r>
              <a:rPr lang="en-US" sz="4000" b="1" dirty="0"/>
              <a:t> se </a:t>
            </a:r>
            <a:r>
              <a:rPr lang="en-US" sz="4000" b="1" dirty="0" err="1"/>
              <a:t>svake</a:t>
            </a:r>
            <a:r>
              <a:rPr lang="en-US" sz="4000" b="1" dirty="0"/>
              <a:t> </a:t>
            </a:r>
            <a:r>
              <a:rPr lang="en-US" sz="4000" b="1" dirty="0" err="1"/>
              <a:t>godine</a:t>
            </a:r>
            <a:r>
              <a:rPr lang="en-US" sz="4000" b="1" dirty="0"/>
              <a:t> 31-og </a:t>
            </a:r>
            <a:r>
              <a:rPr lang="en-US" sz="4000" b="1" dirty="0" err="1"/>
              <a:t>maja</a:t>
            </a:r>
            <a:r>
              <a:rPr lang="en-US" sz="4000" b="1" dirty="0"/>
              <a:t>. </a:t>
            </a:r>
            <a:r>
              <a:rPr lang="en-US" sz="4000" b="1" dirty="0" err="1"/>
              <a:t>Pokrenula</a:t>
            </a:r>
            <a:r>
              <a:rPr lang="en-US" sz="4000" b="1" dirty="0"/>
              <a:t> </a:t>
            </a:r>
            <a:r>
              <a:rPr lang="en-US" sz="4000" b="1" dirty="0" err="1"/>
              <a:t>ga</a:t>
            </a:r>
            <a:r>
              <a:rPr lang="en-US" sz="4000" b="1" dirty="0"/>
              <a:t> je SZO ( </a:t>
            </a:r>
            <a:r>
              <a:rPr lang="en-US" sz="4000" b="1" dirty="0" err="1"/>
              <a:t>Svetska</a:t>
            </a:r>
            <a:r>
              <a:rPr lang="en-US" sz="4000" b="1" dirty="0"/>
              <a:t> </a:t>
            </a:r>
            <a:r>
              <a:rPr lang="en-US" sz="4000" b="1" dirty="0" err="1"/>
              <a:t>zdravstvena</a:t>
            </a:r>
            <a:r>
              <a:rPr lang="en-US" sz="4000" b="1" dirty="0"/>
              <a:t> </a:t>
            </a:r>
            <a:r>
              <a:rPr lang="en-US" sz="4000" b="1" dirty="0" err="1"/>
              <a:t>organizacija</a:t>
            </a:r>
            <a:r>
              <a:rPr lang="en-US" sz="4000" b="1" dirty="0"/>
              <a:t>) 1987.god. </a:t>
            </a:r>
            <a:r>
              <a:rPr lang="en-US" sz="4000" b="1" dirty="0" err="1"/>
              <a:t>Povod</a:t>
            </a:r>
            <a:r>
              <a:rPr lang="en-US" sz="4000" b="1" dirty="0"/>
              <a:t> je </a:t>
            </a:r>
            <a:r>
              <a:rPr lang="en-US" sz="4000" b="1" dirty="0" err="1"/>
              <a:t>za</a:t>
            </a:r>
            <a:r>
              <a:rPr lang="en-US" sz="4000" b="1" dirty="0"/>
              <a:t> </a:t>
            </a:r>
            <a:r>
              <a:rPr lang="en-US" sz="4000" b="1" dirty="0" err="1"/>
              <a:t>aktivnosti</a:t>
            </a:r>
            <a:r>
              <a:rPr lang="en-US" sz="4000" b="1" dirty="0"/>
              <a:t> , </a:t>
            </a:r>
            <a:r>
              <a:rPr lang="en-US" sz="4000" b="1" dirty="0" err="1"/>
              <a:t>saopštenja</a:t>
            </a:r>
            <a:r>
              <a:rPr lang="en-US" sz="4000" b="1" dirty="0"/>
              <a:t> </a:t>
            </a:r>
            <a:r>
              <a:rPr lang="en-US" sz="4000" b="1" dirty="0" err="1"/>
              <a:t>zdravstvenih</a:t>
            </a:r>
            <a:r>
              <a:rPr lang="en-US" sz="4000" b="1" dirty="0"/>
              <a:t> </a:t>
            </a:r>
            <a:r>
              <a:rPr lang="en-US" sz="4000" b="1" dirty="0" err="1"/>
              <a:t>organizacija</a:t>
            </a:r>
            <a:r>
              <a:rPr lang="en-US" sz="4000" b="1" dirty="0"/>
              <a:t> </a:t>
            </a:r>
            <a:r>
              <a:rPr lang="en-US" sz="4000" b="1" dirty="0" err="1"/>
              <a:t>i</a:t>
            </a:r>
            <a:r>
              <a:rPr lang="en-US" sz="4000" b="1" dirty="0"/>
              <a:t> </a:t>
            </a:r>
            <a:r>
              <a:rPr lang="en-US" sz="4000" b="1" dirty="0" err="1"/>
              <a:t>inicijativa</a:t>
            </a:r>
            <a:r>
              <a:rPr lang="en-US" sz="4000" b="1" dirty="0"/>
              <a:t> </a:t>
            </a:r>
            <a:r>
              <a:rPr lang="en-US" sz="4000" b="1" dirty="0" err="1"/>
              <a:t>protiv</a:t>
            </a:r>
            <a:r>
              <a:rPr lang="en-US" sz="4000" b="1" dirty="0"/>
              <a:t> </a:t>
            </a:r>
            <a:r>
              <a:rPr lang="en-US" sz="4000" b="1" dirty="0" err="1"/>
              <a:t>pušenja</a:t>
            </a:r>
            <a:r>
              <a:rPr lang="en-US" sz="4000" b="1" dirty="0"/>
              <a:t> </a:t>
            </a:r>
            <a:r>
              <a:rPr lang="en-US" sz="4000" b="1" dirty="0" err="1"/>
              <a:t>duvana</a:t>
            </a:r>
            <a:r>
              <a:rPr lang="en-US" sz="4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7350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4305" y="5640257"/>
            <a:ext cx="4577232" cy="1325563"/>
          </a:xfrm>
        </p:spPr>
        <p:txBody>
          <a:bodyPr/>
          <a:lstStyle/>
          <a:p>
            <a:r>
              <a:rPr lang="sr-Latn-RS" b="1" dirty="0" smtClean="0"/>
              <a:t>HVALA NA PAŽNJI!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28290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88</Words>
  <Application>Microsoft Office PowerPoint</Application>
  <PresentationFormat>Custom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Pušenje – bolest zavisnost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HVALA NA PAŽNJI!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Pušenje – bolest zavisnost</dc:title>
  <dc:creator>Korisnik</dc:creator>
  <cp:lastModifiedBy>PC</cp:lastModifiedBy>
  <cp:revision>4</cp:revision>
  <dcterms:created xsi:type="dcterms:W3CDTF">2020-05-19T22:22:25Z</dcterms:created>
  <dcterms:modified xsi:type="dcterms:W3CDTF">2020-05-20T11:24:48Z</dcterms:modified>
</cp:coreProperties>
</file>